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media/image14.svg" ContentType="image/sv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1" r:id="rId5"/>
    <p:sldId id="262" r:id="rId6"/>
    <p:sldId id="263" r:id="rId7"/>
    <p:sldId id="264" r:id="rId8"/>
    <p:sldId id="268" r:id="rId9"/>
    <p:sldId id="266" r:id="rId10"/>
    <p:sldId id="267" r:id="rId11"/>
    <p:sldId id="269" r:id="rId12"/>
    <p:sldId id="270" r:id="rId13"/>
    <p:sldId id="271" r:id="rId14"/>
    <p:sldId id="259" r:id="rId15"/>
    <p:sldId id="260" r:id="rId16"/>
  </p:sldIdLst>
  <p:sldSz cx="12192000" cy="6858000"/>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45"/>
    <p:restoredTop sz="94661"/>
  </p:normalViewPr>
  <p:slideViewPr>
    <p:cSldViewPr snapToGrid="0">
      <p:cViewPr>
        <p:scale>
          <a:sx n="101" d="100"/>
          <a:sy n="101" d="100"/>
        </p:scale>
        <p:origin x="928"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svg"/><Relationship Id="rId9" Type="http://schemas.openxmlformats.org/officeDocument/2006/relationships/image" Target="../media/image8.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2.png"/><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3.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lt1"/>
        </a:solidFill>
        <a:effectLst/>
      </p:bgPr>
    </p:bg>
    <p:spTree>
      <p:nvGrpSpPr>
        <p:cNvPr id="1" name=""/>
        <p:cNvGrpSpPr/>
        <p:nvPr/>
      </p:nvGrpSpPr>
      <p:grpSpPr>
        <a:xfrm>
          <a:off x="0" y="0"/>
          <a:ext cx="0" cy="0"/>
          <a:chOff x="0" y="0"/>
          <a:chExt cx="0" cy="0"/>
        </a:xfrm>
      </p:grpSpPr>
      <p:pic>
        <p:nvPicPr>
          <p:cNvPr id="2" name="Grafik 13"/>
          <p:cNvPicPr/>
          <p:nvPr/>
        </p:nvPicPr>
        <p:blipFill>
          <a:blip r:embed="rId2"/>
          <a:stretch/>
        </p:blipFill>
        <p:spPr>
          <a:xfrm>
            <a:off x="10800" y="0"/>
            <a:ext cx="12170160" cy="1438200"/>
          </a:xfrm>
          <a:prstGeom prst="rect">
            <a:avLst/>
          </a:prstGeom>
          <a:noFill/>
          <a:ln w="0">
            <a:noFill/>
          </a:ln>
        </p:spPr>
      </p:pic>
      <p:pic>
        <p:nvPicPr>
          <p:cNvPr id="3" name="Grafik 9"/>
          <p:cNvPicPr/>
          <p:nvPr/>
        </p:nvPicPr>
        <p:blipFill>
          <a:blip r:embed="rId3">
            <a:extLst>
              <a:ext uri="{96DAC541-7B7A-43D3-8B79-37D633B846F1}">
                <asvg:svgBlip xmlns:asvg="http://schemas.microsoft.com/office/drawing/2016/SVG/main" r:embed="rId4"/>
              </a:ext>
            </a:extLst>
          </a:blip>
          <a:stretch/>
        </p:blipFill>
        <p:spPr>
          <a:xfrm>
            <a:off x="9046800" y="572400"/>
            <a:ext cx="2487960" cy="603720"/>
          </a:xfrm>
          <a:prstGeom prst="rect">
            <a:avLst/>
          </a:prstGeom>
          <a:noFill/>
          <a:ln w="0">
            <a:noFill/>
          </a:ln>
        </p:spPr>
      </p:pic>
      <p:pic>
        <p:nvPicPr>
          <p:cNvPr id="4" name="Grafik 19"/>
          <p:cNvPicPr/>
          <p:nvPr/>
        </p:nvPicPr>
        <p:blipFill>
          <a:blip r:embed="rId5"/>
          <a:stretch/>
        </p:blipFill>
        <p:spPr>
          <a:xfrm>
            <a:off x="0" y="0"/>
            <a:ext cx="12188520" cy="5367240"/>
          </a:xfrm>
          <a:prstGeom prst="rect">
            <a:avLst/>
          </a:prstGeom>
          <a:noFill/>
          <a:ln w="0">
            <a:noFill/>
          </a:ln>
        </p:spPr>
      </p:pic>
      <p:sp>
        <p:nvSpPr>
          <p:cNvPr id="5" name="PlaceHolder 1"/>
          <p:cNvSpPr>
            <a:spLocks noGrp="1"/>
          </p:cNvSpPr>
          <p:nvPr>
            <p:ph type="title"/>
          </p:nvPr>
        </p:nvSpPr>
        <p:spPr>
          <a:xfrm>
            <a:off x="1328760" y="2187000"/>
            <a:ext cx="10303560" cy="2686320"/>
          </a:xfrm>
          <a:prstGeom prst="rect">
            <a:avLst/>
          </a:prstGeom>
          <a:noFill/>
          <a:ln w="0">
            <a:noFill/>
          </a:ln>
        </p:spPr>
        <p:txBody>
          <a:bodyPr lIns="0" tIns="0" rIns="0" bIns="0" anchor="t">
            <a:noAutofit/>
          </a:bodyPr>
          <a:lstStyle/>
          <a:p>
            <a:pPr indent="0" defTabSz="914400">
              <a:lnSpc>
                <a:spcPts val="4799"/>
              </a:lnSpc>
              <a:buNone/>
            </a:pPr>
            <a:r>
              <a:rPr lang="de-DE" sz="4000" b="0" u="none" strike="noStrike">
                <a:solidFill>
                  <a:schemeClr val="dk2"/>
                </a:solidFill>
                <a:effectLst/>
                <a:uFillTx/>
                <a:latin typeface="Kantumruy Pro"/>
              </a:rPr>
              <a:t>Überschrift</a:t>
            </a:r>
            <a:endParaRPr lang="de-DE" sz="4000" b="0" u="none" strike="noStrike">
              <a:solidFill>
                <a:schemeClr val="lt1"/>
              </a:solidFill>
              <a:effectLst/>
              <a:uFillTx/>
              <a:latin typeface="Kantumruy Pro"/>
            </a:endParaRPr>
          </a:p>
        </p:txBody>
      </p:sp>
      <p:pic>
        <p:nvPicPr>
          <p:cNvPr id="6" name="Grafik 10"/>
          <p:cNvPicPr/>
          <p:nvPr/>
        </p:nvPicPr>
        <p:blipFill>
          <a:blip r:embed="rId6">
            <a:extLst>
              <a:ext uri="{96DAC541-7B7A-43D3-8B79-37D633B846F1}">
                <asvg:svgBlip xmlns:asvg="http://schemas.microsoft.com/office/drawing/2016/SVG/main" r:embed="rId7"/>
              </a:ext>
            </a:extLst>
          </a:blip>
          <a:stretch/>
        </p:blipFill>
        <p:spPr>
          <a:xfrm>
            <a:off x="560160" y="5848920"/>
            <a:ext cx="2661480" cy="527400"/>
          </a:xfrm>
          <a:prstGeom prst="rect">
            <a:avLst/>
          </a:prstGeom>
          <a:noFill/>
          <a:ln w="0">
            <a:noFill/>
          </a:ln>
        </p:spPr>
      </p:pic>
      <p:pic>
        <p:nvPicPr>
          <p:cNvPr id="7" name="Grafik 16"/>
          <p:cNvPicPr/>
          <p:nvPr/>
        </p:nvPicPr>
        <p:blipFill>
          <a:blip r:embed="rId8">
            <a:extLst>
              <a:ext uri="{96DAC541-7B7A-43D3-8B79-37D633B846F1}">
                <asvg:svgBlip xmlns:asvg="http://schemas.microsoft.com/office/drawing/2016/SVG/main" r:embed="rId9"/>
              </a:ext>
            </a:extLst>
          </a:blip>
          <a:stretch/>
        </p:blipFill>
        <p:spPr>
          <a:xfrm>
            <a:off x="7525440" y="5949360"/>
            <a:ext cx="1662480" cy="373320"/>
          </a:xfrm>
          <a:prstGeom prst="rect">
            <a:avLst/>
          </a:prstGeom>
          <a:noFill/>
          <a:ln w="0">
            <a:noFill/>
          </a:ln>
        </p:spPr>
      </p:pic>
      <p:pic>
        <p:nvPicPr>
          <p:cNvPr id="8" name="Grafik 3"/>
          <p:cNvPicPr/>
          <p:nvPr/>
        </p:nvPicPr>
        <p:blipFill>
          <a:blip r:embed="rId3">
            <a:extLst>
              <a:ext uri="{96DAC541-7B7A-43D3-8B79-37D633B846F1}">
                <asvg:svgBlip xmlns:asvg="http://schemas.microsoft.com/office/drawing/2016/SVG/main" r:embed="rId4"/>
              </a:ext>
            </a:extLst>
          </a:blip>
          <a:stretch/>
        </p:blipFill>
        <p:spPr>
          <a:xfrm>
            <a:off x="9046800" y="572400"/>
            <a:ext cx="2487960" cy="603720"/>
          </a:xfrm>
          <a:prstGeom prst="rect">
            <a:avLst/>
          </a:prstGeom>
          <a:noFill/>
          <a:ln w="0">
            <a:noFill/>
          </a:ln>
        </p:spPr>
      </p:pic>
      <p:pic>
        <p:nvPicPr>
          <p:cNvPr id="9" name="Grafik 4"/>
          <p:cNvPicPr/>
          <p:nvPr/>
        </p:nvPicPr>
        <p:blipFill>
          <a:blip r:embed="rId10">
            <a:extLst>
              <a:ext uri="{96DAC541-7B7A-43D3-8B79-37D633B846F1}">
                <asvg:svgBlip xmlns:asvg="http://schemas.microsoft.com/office/drawing/2016/SVG/main" r:embed="rId11"/>
              </a:ext>
            </a:extLst>
          </a:blip>
          <a:stretch/>
        </p:blipFill>
        <p:spPr>
          <a:xfrm>
            <a:off x="9928800" y="5608800"/>
            <a:ext cx="2267640" cy="1197360"/>
          </a:xfrm>
          <a:prstGeom prst="rect">
            <a:avLst/>
          </a:prstGeom>
          <a:noFill/>
          <a:ln w="0">
            <a:noFill/>
          </a:ln>
        </p:spPr>
      </p:pic>
      <p:pic>
        <p:nvPicPr>
          <p:cNvPr id="10" name="Picture 2"/>
          <p:cNvPicPr/>
          <p:nvPr/>
        </p:nvPicPr>
        <p:blipFill>
          <a:blip r:embed="rId12"/>
          <a:stretch/>
        </p:blipFill>
        <p:spPr>
          <a:xfrm>
            <a:off x="3826440" y="5773320"/>
            <a:ext cx="2267640" cy="725400"/>
          </a:xfrm>
          <a:prstGeom prst="rect">
            <a:avLst/>
          </a:prstGeom>
          <a:noFill/>
          <a:ln w="0">
            <a:noFill/>
          </a:ln>
        </p:spPr>
      </p:pic>
      <p:sp>
        <p:nvSpPr>
          <p:cNvPr id="11"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ts val="1800"/>
              </a:lnSpc>
              <a:spcBef>
                <a:spcPts val="1417"/>
              </a:spcBef>
              <a:buClr>
                <a:srgbClr val="000000"/>
              </a:buClr>
              <a:buSzPct val="45000"/>
              <a:buFont typeface="Wingdings" charset="2"/>
              <a:buChar char=""/>
            </a:pPr>
            <a:r>
              <a:rPr lang="de-DE" sz="1500" b="0" u="none" strike="noStrike">
                <a:solidFill>
                  <a:schemeClr val="dk2"/>
                </a:solidFill>
                <a:effectLst/>
                <a:uFillTx/>
                <a:latin typeface="Kantumruy Pro"/>
              </a:rPr>
              <a:t>Format des Gliederungstextes durch Klicken bearbeiten</a:t>
            </a:r>
          </a:p>
          <a:p>
            <a:pPr marL="864000" lvl="1" indent="-324000">
              <a:lnSpc>
                <a:spcPts val="1800"/>
              </a:lnSpc>
              <a:spcBef>
                <a:spcPts val="1134"/>
              </a:spcBef>
              <a:buClr>
                <a:srgbClr val="000000"/>
              </a:buClr>
              <a:buSzPct val="75000"/>
              <a:buFont typeface="Symbol" charset="2"/>
              <a:buChar char=""/>
            </a:pPr>
            <a:r>
              <a:rPr lang="de-DE" sz="1500" b="0" u="none" strike="noStrike">
                <a:solidFill>
                  <a:schemeClr val="dk2"/>
                </a:solidFill>
                <a:effectLst/>
                <a:uFillTx/>
                <a:latin typeface="Kantumruy Pro"/>
              </a:rPr>
              <a:t>Zweite Gliederungsebene</a:t>
            </a:r>
          </a:p>
          <a:p>
            <a:pPr marL="1296000" lvl="2" indent="-288000">
              <a:lnSpc>
                <a:spcPts val="1800"/>
              </a:lnSpc>
              <a:spcBef>
                <a:spcPts val="850"/>
              </a:spcBef>
              <a:buClr>
                <a:srgbClr val="000000"/>
              </a:buClr>
              <a:buSzPct val="45000"/>
              <a:buFont typeface="Wingdings" charset="2"/>
              <a:buChar char=""/>
            </a:pPr>
            <a:r>
              <a:rPr lang="de-DE" sz="1500" b="0" u="none" strike="noStrike">
                <a:solidFill>
                  <a:schemeClr val="dk2"/>
                </a:solidFill>
                <a:effectLst/>
                <a:uFillTx/>
                <a:latin typeface="Kantumruy Pro"/>
              </a:rPr>
              <a:t>Dritte Gliederungsebene</a:t>
            </a:r>
          </a:p>
          <a:p>
            <a:pPr marL="1728000" lvl="3" indent="-216000">
              <a:lnSpc>
                <a:spcPts val="1800"/>
              </a:lnSpc>
              <a:spcBef>
                <a:spcPts val="567"/>
              </a:spcBef>
              <a:buClr>
                <a:srgbClr val="000000"/>
              </a:buClr>
              <a:buSzPct val="75000"/>
              <a:buFont typeface="Symbol" charset="2"/>
              <a:buChar char=""/>
            </a:pPr>
            <a:r>
              <a:rPr lang="de-DE" sz="1500" b="0" u="none" strike="noStrike">
                <a:solidFill>
                  <a:schemeClr val="dk2"/>
                </a:solidFill>
                <a:effectLst/>
                <a:uFillTx/>
                <a:latin typeface="Kantumruy Pro"/>
              </a:rPr>
              <a:t>Vierte Gliederungsebene</a:t>
            </a:r>
          </a:p>
          <a:p>
            <a:pPr marL="2160000" lvl="4" indent="-216000">
              <a:lnSpc>
                <a:spcPts val="1800"/>
              </a:lnSpc>
              <a:spcBef>
                <a:spcPts val="283"/>
              </a:spcBef>
              <a:buClr>
                <a:srgbClr val="000000"/>
              </a:buClr>
              <a:buSzPct val="45000"/>
              <a:buFont typeface="Wingdings" charset="2"/>
              <a:buChar char=""/>
            </a:pPr>
            <a:r>
              <a:rPr lang="de-DE" sz="2000" b="0" u="none" strike="noStrike">
                <a:solidFill>
                  <a:schemeClr val="dk2"/>
                </a:solidFill>
                <a:effectLst/>
                <a:uFillTx/>
                <a:latin typeface="Kantumruy Pro"/>
              </a:rPr>
              <a:t>Fünfte Gliederungsebene</a:t>
            </a:r>
          </a:p>
          <a:p>
            <a:pPr marL="2592000" lvl="5" indent="-216000">
              <a:lnSpc>
                <a:spcPts val="1800"/>
              </a:lnSpc>
              <a:spcBef>
                <a:spcPts val="283"/>
              </a:spcBef>
              <a:buClr>
                <a:srgbClr val="000000"/>
              </a:buClr>
              <a:buSzPct val="45000"/>
              <a:buFont typeface="Wingdings" charset="2"/>
              <a:buChar char=""/>
            </a:pPr>
            <a:r>
              <a:rPr lang="de-DE" sz="2000" b="0" u="none" strike="noStrike">
                <a:solidFill>
                  <a:schemeClr val="dk2"/>
                </a:solidFill>
                <a:effectLst/>
                <a:uFillTx/>
                <a:latin typeface="Kantumruy Pro"/>
              </a:rPr>
              <a:t>Sechste Gliederungsebene</a:t>
            </a:r>
          </a:p>
          <a:p>
            <a:pPr marL="3024000" lvl="6" indent="-216000">
              <a:lnSpc>
                <a:spcPts val="1800"/>
              </a:lnSpc>
              <a:spcBef>
                <a:spcPts val="283"/>
              </a:spcBef>
              <a:buClr>
                <a:srgbClr val="000000"/>
              </a:buClr>
              <a:buSzPct val="45000"/>
              <a:buFont typeface="Wingdings" charset="2"/>
              <a:buChar char=""/>
            </a:pPr>
            <a:r>
              <a:rPr lang="de-DE" sz="2000" b="0" u="none" strike="noStrike">
                <a:solidFill>
                  <a:schemeClr val="dk2"/>
                </a:solidFill>
                <a:effectLst/>
                <a:uFillTx/>
                <a:latin typeface="Kantumruy Pro"/>
              </a:rPr>
              <a:t>Siebte Gliederungsebene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Inhalt">
    <p:bg>
      <p:bgPr>
        <a:solidFill>
          <a:schemeClr val="lt1"/>
        </a:solidFill>
        <a:effectLst/>
      </p:bgPr>
    </p:bg>
    <p:spTree>
      <p:nvGrpSpPr>
        <p:cNvPr id="1" name=""/>
        <p:cNvGrpSpPr/>
        <p:nvPr/>
      </p:nvGrpSpPr>
      <p:grpSpPr>
        <a:xfrm>
          <a:off x="0" y="0"/>
          <a:ext cx="0" cy="0"/>
          <a:chOff x="0" y="0"/>
          <a:chExt cx="0" cy="0"/>
        </a:xfrm>
      </p:grpSpPr>
      <p:pic>
        <p:nvPicPr>
          <p:cNvPr id="12" name="Grafik 13"/>
          <p:cNvPicPr/>
          <p:nvPr/>
        </p:nvPicPr>
        <p:blipFill>
          <a:blip r:embed="rId2"/>
          <a:stretch/>
        </p:blipFill>
        <p:spPr>
          <a:xfrm>
            <a:off x="10800" y="0"/>
            <a:ext cx="12170160" cy="1438200"/>
          </a:xfrm>
          <a:prstGeom prst="rect">
            <a:avLst/>
          </a:prstGeom>
          <a:noFill/>
          <a:ln w="0">
            <a:noFill/>
          </a:ln>
        </p:spPr>
      </p:pic>
      <p:pic>
        <p:nvPicPr>
          <p:cNvPr id="13" name="Grafik 9"/>
          <p:cNvPicPr/>
          <p:nvPr/>
        </p:nvPicPr>
        <p:blipFill>
          <a:blip r:embed="rId3">
            <a:extLst>
              <a:ext uri="{96DAC541-7B7A-43D3-8B79-37D633B846F1}">
                <asvg:svgBlip xmlns:asvg="http://schemas.microsoft.com/office/drawing/2016/SVG/main" r:embed="rId4"/>
              </a:ext>
            </a:extLst>
          </a:blip>
          <a:stretch/>
        </p:blipFill>
        <p:spPr>
          <a:xfrm>
            <a:off x="9046800" y="572400"/>
            <a:ext cx="2487960" cy="603720"/>
          </a:xfrm>
          <a:prstGeom prst="rect">
            <a:avLst/>
          </a:prstGeom>
          <a:noFill/>
          <a:ln w="0">
            <a:noFill/>
          </a:ln>
        </p:spPr>
      </p:pic>
      <p:sp>
        <p:nvSpPr>
          <p:cNvPr id="14" name="PlaceHolder 1"/>
          <p:cNvSpPr>
            <a:spLocks noGrp="1"/>
          </p:cNvSpPr>
          <p:nvPr>
            <p:ph type="body"/>
          </p:nvPr>
        </p:nvSpPr>
        <p:spPr>
          <a:xfrm>
            <a:off x="1329120" y="1945080"/>
            <a:ext cx="9533880" cy="4244040"/>
          </a:xfrm>
          <a:prstGeom prst="rect">
            <a:avLst/>
          </a:prstGeom>
          <a:noFill/>
          <a:ln w="0">
            <a:noFill/>
          </a:ln>
        </p:spPr>
        <p:txBody>
          <a:bodyPr lIns="0" tIns="0" rIns="0" bIns="0" anchor="t">
            <a:noAutofit/>
          </a:bodyPr>
          <a:lstStyle/>
          <a:p>
            <a:pPr indent="0" defTabSz="914400">
              <a:lnSpc>
                <a:spcPts val="1800"/>
              </a:lnSpc>
              <a:buNone/>
              <a:tabLst>
                <a:tab pos="0" algn="l"/>
              </a:tabLst>
            </a:pPr>
            <a:r>
              <a:rPr lang="de-DE" sz="1500" b="0" u="none" strike="noStrike">
                <a:solidFill>
                  <a:schemeClr val="dk2"/>
                </a:solidFill>
                <a:effectLst/>
                <a:uFillTx/>
                <a:latin typeface="Kantumruy Pro"/>
              </a:rPr>
              <a:t>[Inhalte bitte hier einsetzen]</a:t>
            </a:r>
          </a:p>
          <a:p>
            <a:pPr indent="0" defTabSz="914400">
              <a:lnSpc>
                <a:spcPts val="1800"/>
              </a:lnSpc>
              <a:buNone/>
              <a:tabLst>
                <a:tab pos="0" algn="l"/>
              </a:tabLst>
            </a:pPr>
            <a:r>
              <a:rPr lang="de-DE" sz="1500" b="0" u="none" strike="noStrike">
                <a:solidFill>
                  <a:schemeClr val="dk2"/>
                </a:solidFill>
                <a:effectLst/>
                <a:uFillTx/>
                <a:latin typeface="Kantumruy Pro SemiBold"/>
              </a:rPr>
              <a:t>Zweite Ebene</a:t>
            </a:r>
            <a:endParaRPr lang="de-DE" sz="1500" b="0" u="none" strike="noStrike">
              <a:solidFill>
                <a:schemeClr val="dk2"/>
              </a:solidFill>
              <a:effectLst/>
              <a:uFillTx/>
              <a:latin typeface="Kantumruy Pro"/>
            </a:endParaRPr>
          </a:p>
          <a:p>
            <a:pPr marL="180000" lvl="2"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Dritte Ebene</a:t>
            </a:r>
          </a:p>
          <a:p>
            <a:pPr marL="540000" lvl="3"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Vierte Ebene</a:t>
            </a:r>
          </a:p>
          <a:p>
            <a:pPr marL="720000" lvl="4"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Fünfte Ebene</a:t>
            </a:r>
          </a:p>
        </p:txBody>
      </p:sp>
      <p:sp>
        <p:nvSpPr>
          <p:cNvPr id="15" name="PlaceHolder 2"/>
          <p:cNvSpPr>
            <a:spLocks noGrp="1"/>
          </p:cNvSpPr>
          <p:nvPr>
            <p:ph type="dt" idx="1"/>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16" name="PlaceHolder 3"/>
          <p:cNvSpPr>
            <a:spLocks noGrp="1"/>
          </p:cNvSpPr>
          <p:nvPr>
            <p:ph type="ftr" idx="2"/>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17" name="PlaceHolder 4"/>
          <p:cNvSpPr>
            <a:spLocks noGrp="1"/>
          </p:cNvSpPr>
          <p:nvPr>
            <p:ph type="sldNum" idx="3"/>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8B0A68BE-AC45-4ADA-B270-AC99955A52DE}"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18" name="Picture 2"/>
          <p:cNvPicPr/>
          <p:nvPr/>
        </p:nvPicPr>
        <p:blipFill>
          <a:blip r:embed="rId5"/>
          <a:stretch/>
        </p:blipFill>
        <p:spPr>
          <a:xfrm>
            <a:off x="158400" y="6357600"/>
            <a:ext cx="1039320" cy="332280"/>
          </a:xfrm>
          <a:prstGeom prst="rect">
            <a:avLst/>
          </a:prstGeom>
          <a:noFill/>
          <a:ln w="0">
            <a:noFill/>
          </a:ln>
        </p:spPr>
      </p:pic>
      <p:sp>
        <p:nvSpPr>
          <p:cNvPr id="19" name="PlaceHolder 5"/>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u="none" strike="noStrike">
                <a:solidFill>
                  <a:schemeClr val="lt1"/>
                </a:solidFill>
                <a:effectLst/>
                <a:uFillTx/>
                <a:latin typeface="Kantumruy Pro"/>
              </a:rPr>
              <a:t>Format des Titeltextes durch Klicken bearbeiten</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Impressum">
    <p:bg>
      <p:bgPr>
        <a:solidFill>
          <a:schemeClr val="lt1"/>
        </a:solidFill>
        <a:effectLst/>
      </p:bgPr>
    </p:bg>
    <p:spTree>
      <p:nvGrpSpPr>
        <p:cNvPr id="1" name=""/>
        <p:cNvGrpSpPr/>
        <p:nvPr/>
      </p:nvGrpSpPr>
      <p:grpSpPr>
        <a:xfrm>
          <a:off x="0" y="0"/>
          <a:ext cx="0" cy="0"/>
          <a:chOff x="0" y="0"/>
          <a:chExt cx="0" cy="0"/>
        </a:xfrm>
      </p:grpSpPr>
      <p:pic>
        <p:nvPicPr>
          <p:cNvPr id="20" name="Grafik 13"/>
          <p:cNvPicPr/>
          <p:nvPr/>
        </p:nvPicPr>
        <p:blipFill>
          <a:blip r:embed="rId2"/>
          <a:stretch/>
        </p:blipFill>
        <p:spPr>
          <a:xfrm>
            <a:off x="10800" y="0"/>
            <a:ext cx="12170160" cy="1438200"/>
          </a:xfrm>
          <a:prstGeom prst="rect">
            <a:avLst/>
          </a:prstGeom>
          <a:noFill/>
          <a:ln w="0">
            <a:noFill/>
          </a:ln>
        </p:spPr>
      </p:pic>
      <p:pic>
        <p:nvPicPr>
          <p:cNvPr id="21" name="Grafik 9"/>
          <p:cNvPicPr/>
          <p:nvPr/>
        </p:nvPicPr>
        <p:blipFill>
          <a:blip r:embed="rId3">
            <a:extLst>
              <a:ext uri="{96DAC541-7B7A-43D3-8B79-37D633B846F1}">
                <asvg:svgBlip xmlns:asvg="http://schemas.microsoft.com/office/drawing/2016/SVG/main" r:embed="rId4"/>
              </a:ext>
            </a:extLst>
          </a:blip>
          <a:stretch/>
        </p:blipFill>
        <p:spPr>
          <a:xfrm>
            <a:off x="9046800" y="572400"/>
            <a:ext cx="2487960" cy="603720"/>
          </a:xfrm>
          <a:prstGeom prst="rect">
            <a:avLst/>
          </a:prstGeom>
          <a:noFill/>
          <a:ln w="0">
            <a:noFill/>
          </a:ln>
        </p:spPr>
      </p:pic>
      <p:sp>
        <p:nvSpPr>
          <p:cNvPr id="22" name="PlaceHolder 1"/>
          <p:cNvSpPr>
            <a:spLocks noGrp="1"/>
          </p:cNvSpPr>
          <p:nvPr>
            <p:ph type="body"/>
          </p:nvPr>
        </p:nvSpPr>
        <p:spPr>
          <a:xfrm>
            <a:off x="1329120" y="1945080"/>
            <a:ext cx="9533880" cy="4244040"/>
          </a:xfrm>
          <a:prstGeom prst="rect">
            <a:avLst/>
          </a:prstGeom>
          <a:noFill/>
          <a:ln w="0">
            <a:noFill/>
          </a:ln>
        </p:spPr>
        <p:txBody>
          <a:bodyPr lIns="0" tIns="0" rIns="0" bIns="0" numCol="3" spcCol="90000" anchor="t">
            <a:noAutofit/>
          </a:bodyPr>
          <a:lstStyle/>
          <a:p>
            <a:pPr indent="0" defTabSz="914400">
              <a:lnSpc>
                <a:spcPts val="1800"/>
              </a:lnSpc>
              <a:buNone/>
              <a:tabLst>
                <a:tab pos="0" algn="l"/>
              </a:tabLst>
            </a:pPr>
            <a:r>
              <a:rPr lang="de-DE" sz="1500" b="0" u="none" strike="noStrike">
                <a:solidFill>
                  <a:schemeClr val="dk2"/>
                </a:solidFill>
                <a:effectLst/>
                <a:uFillTx/>
                <a:latin typeface="Kantumruy Pro"/>
              </a:rPr>
              <a:t>[Inhalte bitte hier einsetzen]</a:t>
            </a:r>
          </a:p>
          <a:p>
            <a:pPr indent="0" defTabSz="914400">
              <a:lnSpc>
                <a:spcPts val="1800"/>
              </a:lnSpc>
              <a:buNone/>
              <a:tabLst>
                <a:tab pos="0" algn="l"/>
              </a:tabLst>
            </a:pPr>
            <a:r>
              <a:rPr lang="de-DE" sz="1500" b="0" u="none" strike="noStrike">
                <a:solidFill>
                  <a:schemeClr val="dk2"/>
                </a:solidFill>
                <a:effectLst/>
                <a:uFillTx/>
                <a:latin typeface="Kantumruy Pro SemiBold"/>
              </a:rPr>
              <a:t>Zweite Ebene</a:t>
            </a:r>
            <a:endParaRPr lang="de-DE" sz="1500" b="0" u="none" strike="noStrike">
              <a:solidFill>
                <a:schemeClr val="dk2"/>
              </a:solidFill>
              <a:effectLst/>
              <a:uFillTx/>
              <a:latin typeface="Kantumruy Pro"/>
            </a:endParaRPr>
          </a:p>
          <a:p>
            <a:pPr marL="180000" lvl="2"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Dritte Ebene</a:t>
            </a:r>
          </a:p>
          <a:p>
            <a:pPr marL="540000" lvl="3"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Vierte Ebene</a:t>
            </a:r>
          </a:p>
          <a:p>
            <a:pPr marL="720000" lvl="4"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Fünfte Ebene</a:t>
            </a:r>
          </a:p>
        </p:txBody>
      </p:sp>
      <p:sp>
        <p:nvSpPr>
          <p:cNvPr id="23" name="PlaceHolder 2"/>
          <p:cNvSpPr>
            <a:spLocks noGrp="1"/>
          </p:cNvSpPr>
          <p:nvPr>
            <p:ph type="dt" idx="4"/>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24" name="PlaceHolder 3"/>
          <p:cNvSpPr>
            <a:spLocks noGrp="1"/>
          </p:cNvSpPr>
          <p:nvPr>
            <p:ph type="ftr" idx="5"/>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25" name="PlaceHolder 4"/>
          <p:cNvSpPr>
            <a:spLocks noGrp="1"/>
          </p:cNvSpPr>
          <p:nvPr>
            <p:ph type="sldNum" idx="6"/>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5704CB0B-AE62-4B61-A7C8-B12CED6518F1}"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26" name="Picture 2"/>
          <p:cNvPicPr/>
          <p:nvPr/>
        </p:nvPicPr>
        <p:blipFill>
          <a:blip r:embed="rId5"/>
          <a:stretch/>
        </p:blipFill>
        <p:spPr>
          <a:xfrm>
            <a:off x="158400" y="6357600"/>
            <a:ext cx="1039320" cy="332280"/>
          </a:xfrm>
          <a:prstGeom prst="rect">
            <a:avLst/>
          </a:prstGeom>
          <a:noFill/>
          <a:ln w="0">
            <a:noFill/>
          </a:ln>
        </p:spPr>
      </p:pic>
      <p:sp>
        <p:nvSpPr>
          <p:cNvPr id="27" name="PlaceHolder 5"/>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u="none" strike="noStrike">
                <a:solidFill>
                  <a:schemeClr val="lt1"/>
                </a:solidFill>
                <a:effectLst/>
                <a:uFillTx/>
                <a:latin typeface="Kantumruy Pro"/>
              </a:rPr>
              <a:t>Format des Titeltextes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Schluss">
    <p:bg>
      <p:bgPr>
        <a:solidFill>
          <a:schemeClr val="accent3"/>
        </a:solidFill>
        <a:effectLst/>
      </p:bgPr>
    </p:bg>
    <p:spTree>
      <p:nvGrpSpPr>
        <p:cNvPr id="1" name=""/>
        <p:cNvGrpSpPr/>
        <p:nvPr/>
      </p:nvGrpSpPr>
      <p:grpSpPr>
        <a:xfrm>
          <a:off x="0" y="0"/>
          <a:ext cx="0" cy="0"/>
          <a:chOff x="0" y="0"/>
          <a:chExt cx="0" cy="0"/>
        </a:xfrm>
      </p:grpSpPr>
      <p:pic>
        <p:nvPicPr>
          <p:cNvPr id="28" name="Grafik 13"/>
          <p:cNvPicPr/>
          <p:nvPr/>
        </p:nvPicPr>
        <p:blipFill>
          <a:blip r:embed="rId2"/>
          <a:stretch/>
        </p:blipFill>
        <p:spPr>
          <a:xfrm>
            <a:off x="10800" y="0"/>
            <a:ext cx="12170160" cy="1438200"/>
          </a:xfrm>
          <a:prstGeom prst="rect">
            <a:avLst/>
          </a:prstGeom>
          <a:noFill/>
          <a:ln w="0">
            <a:noFill/>
          </a:ln>
        </p:spPr>
      </p:pic>
      <p:pic>
        <p:nvPicPr>
          <p:cNvPr id="29" name="Grafik 9"/>
          <p:cNvPicPr/>
          <p:nvPr/>
        </p:nvPicPr>
        <p:blipFill>
          <a:blip r:embed="rId3">
            <a:extLst>
              <a:ext uri="{96DAC541-7B7A-43D3-8B79-37D633B846F1}">
                <asvg:svgBlip xmlns:asvg="http://schemas.microsoft.com/office/drawing/2016/SVG/main" r:embed="rId4"/>
              </a:ext>
            </a:extLst>
          </a:blip>
          <a:stretch/>
        </p:blipFill>
        <p:spPr>
          <a:xfrm>
            <a:off x="9046800" y="572400"/>
            <a:ext cx="2487960" cy="603720"/>
          </a:xfrm>
          <a:prstGeom prst="rect">
            <a:avLst/>
          </a:prstGeom>
          <a:noFill/>
          <a:ln w="0">
            <a:noFill/>
          </a:ln>
        </p:spPr>
      </p:pic>
      <p:sp>
        <p:nvSpPr>
          <p:cNvPr id="30" name="PlaceHolder 1"/>
          <p:cNvSpPr>
            <a:spLocks noGrp="1"/>
          </p:cNvSpPr>
          <p:nvPr>
            <p:ph type="dt" idx="7"/>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31" name="PlaceHolder 2"/>
          <p:cNvSpPr>
            <a:spLocks noGrp="1"/>
          </p:cNvSpPr>
          <p:nvPr>
            <p:ph type="ftr" idx="8"/>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32" name="PlaceHolder 3"/>
          <p:cNvSpPr>
            <a:spLocks noGrp="1"/>
          </p:cNvSpPr>
          <p:nvPr>
            <p:ph type="sldNum" idx="9"/>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BF8DB710-D9F5-47D2-A5A5-4923BBA3711F}"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sp>
        <p:nvSpPr>
          <p:cNvPr id="33" name="PlaceHolder 4"/>
          <p:cNvSpPr>
            <a:spLocks noGrp="1"/>
          </p:cNvSpPr>
          <p:nvPr>
            <p:ph type="body"/>
          </p:nvPr>
        </p:nvSpPr>
        <p:spPr>
          <a:xfrm>
            <a:off x="1328760" y="3242880"/>
            <a:ext cx="9303840" cy="1621080"/>
          </a:xfrm>
          <a:prstGeom prst="rect">
            <a:avLst/>
          </a:prstGeom>
          <a:noFill/>
          <a:ln w="0">
            <a:noFill/>
          </a:ln>
        </p:spPr>
        <p:txBody>
          <a:bodyPr lIns="0" tIns="0" rIns="0" bIns="0" anchor="t">
            <a:noAutofit/>
          </a:bodyPr>
          <a:lstStyle/>
          <a:p>
            <a:pPr indent="0" defTabSz="914400">
              <a:lnSpc>
                <a:spcPts val="1440"/>
              </a:lnSpc>
              <a:buNone/>
              <a:tabLst>
                <a:tab pos="0" algn="l"/>
              </a:tabLst>
            </a:pPr>
            <a:r>
              <a:rPr lang="de-DE" sz="1200" b="0" u="none" strike="noStrike">
                <a:solidFill>
                  <a:schemeClr val="dk2"/>
                </a:solidFill>
                <a:effectLst/>
                <a:uFillTx/>
                <a:latin typeface="Kantumruy Pro"/>
              </a:rPr>
              <a:t>Mastertextformat bearbeiten</a:t>
            </a:r>
          </a:p>
          <a:p>
            <a:pPr indent="0" defTabSz="914400">
              <a:lnSpc>
                <a:spcPts val="1440"/>
              </a:lnSpc>
              <a:buNone/>
              <a:tabLst>
                <a:tab pos="0" algn="l"/>
              </a:tabLst>
            </a:pPr>
            <a:r>
              <a:rPr lang="de-DE" sz="1200" b="0" u="none" strike="noStrike">
                <a:solidFill>
                  <a:schemeClr val="dk2"/>
                </a:solidFill>
                <a:effectLst/>
                <a:uFillTx/>
                <a:latin typeface="Kantumruy Pro SemiBold"/>
              </a:rPr>
              <a:t>Zweite Ebene</a:t>
            </a:r>
            <a:endParaRPr lang="de-DE" sz="1200" b="0" u="none" strike="noStrike">
              <a:solidFill>
                <a:schemeClr val="dk2"/>
              </a:solidFill>
              <a:effectLst/>
              <a:uFillTx/>
              <a:latin typeface="Kantumruy Pro"/>
            </a:endParaRPr>
          </a:p>
          <a:p>
            <a:pPr marL="180000" lvl="2"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Dritte Ebene</a:t>
            </a:r>
          </a:p>
          <a:p>
            <a:pPr marL="540000" lvl="3"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Vierte Ebene</a:t>
            </a:r>
          </a:p>
          <a:p>
            <a:pPr marL="720000" lvl="4"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Fünfte Ebene</a:t>
            </a:r>
          </a:p>
        </p:txBody>
      </p:sp>
      <p:sp>
        <p:nvSpPr>
          <p:cNvPr id="34" name="PlaceHolder 5"/>
          <p:cNvSpPr>
            <a:spLocks noGrp="1"/>
          </p:cNvSpPr>
          <p:nvPr>
            <p:ph type="body"/>
          </p:nvPr>
        </p:nvSpPr>
        <p:spPr>
          <a:xfrm>
            <a:off x="1328760" y="5608800"/>
            <a:ext cx="9303840" cy="676080"/>
          </a:xfrm>
          <a:prstGeom prst="rect">
            <a:avLst/>
          </a:prstGeom>
          <a:noFill/>
          <a:ln w="0">
            <a:noFill/>
          </a:ln>
        </p:spPr>
        <p:txBody>
          <a:bodyPr lIns="0" tIns="0" rIns="0" bIns="0" anchor="t">
            <a:noAutofit/>
          </a:bodyPr>
          <a:lstStyle/>
          <a:p>
            <a:pPr indent="0" defTabSz="914400">
              <a:lnSpc>
                <a:spcPts val="1440"/>
              </a:lnSpc>
              <a:buNone/>
              <a:tabLst>
                <a:tab pos="0" algn="l"/>
              </a:tabLst>
            </a:pPr>
            <a:r>
              <a:rPr lang="de-DE" sz="1200" b="0" u="none" strike="noStrike">
                <a:solidFill>
                  <a:schemeClr val="dk2"/>
                </a:solidFill>
                <a:effectLst/>
                <a:uFillTx/>
                <a:latin typeface="Kantumruy Pro"/>
              </a:rPr>
              <a:t>Mastertextformat bearbeiten</a:t>
            </a:r>
          </a:p>
          <a:p>
            <a:pPr indent="0" defTabSz="914400">
              <a:lnSpc>
                <a:spcPts val="1440"/>
              </a:lnSpc>
              <a:buNone/>
              <a:tabLst>
                <a:tab pos="0" algn="l"/>
              </a:tabLst>
            </a:pPr>
            <a:r>
              <a:rPr lang="de-DE" sz="1200" b="0" u="none" strike="noStrike">
                <a:solidFill>
                  <a:schemeClr val="dk2"/>
                </a:solidFill>
                <a:effectLst/>
                <a:uFillTx/>
                <a:latin typeface="Kantumruy Pro SemiBold"/>
              </a:rPr>
              <a:t>Zweite Ebene</a:t>
            </a:r>
            <a:endParaRPr lang="de-DE" sz="1200" b="0" u="none" strike="noStrike">
              <a:solidFill>
                <a:schemeClr val="dk2"/>
              </a:solidFill>
              <a:effectLst/>
              <a:uFillTx/>
              <a:latin typeface="Kantumruy Pro"/>
            </a:endParaRPr>
          </a:p>
          <a:p>
            <a:pPr marL="180000" lvl="2"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Dritte Ebene</a:t>
            </a:r>
          </a:p>
        </p:txBody>
      </p:sp>
      <p:pic>
        <p:nvPicPr>
          <p:cNvPr id="35" name="Grafik 1"/>
          <p:cNvPicPr/>
          <p:nvPr/>
        </p:nvPicPr>
        <p:blipFill>
          <a:blip r:embed="rId3">
            <a:extLst>
              <a:ext uri="{96DAC541-7B7A-43D3-8B79-37D633B846F1}">
                <asvg:svgBlip xmlns:asvg="http://schemas.microsoft.com/office/drawing/2016/SVG/main" r:embed="rId4"/>
              </a:ext>
            </a:extLst>
          </a:blip>
          <a:stretch/>
        </p:blipFill>
        <p:spPr>
          <a:xfrm>
            <a:off x="9046800" y="580320"/>
            <a:ext cx="2487960" cy="603720"/>
          </a:xfrm>
          <a:prstGeom prst="rect">
            <a:avLst/>
          </a:prstGeom>
          <a:noFill/>
          <a:ln w="0">
            <a:noFill/>
          </a:ln>
        </p:spPr>
      </p:pic>
      <p:pic>
        <p:nvPicPr>
          <p:cNvPr id="36" name="Picture 1"/>
          <p:cNvPicPr/>
          <p:nvPr/>
        </p:nvPicPr>
        <p:blipFill>
          <a:blip r:embed="rId5"/>
          <a:stretch/>
        </p:blipFill>
        <p:spPr>
          <a:xfrm>
            <a:off x="487800" y="457200"/>
            <a:ext cx="2657160" cy="849960"/>
          </a:xfrm>
          <a:prstGeom prst="rect">
            <a:avLst/>
          </a:prstGeom>
          <a:noFill/>
          <a:ln w="0">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chemeClr val="lt1"/>
        </a:solidFill>
        <a:effectLst/>
      </p:bgPr>
    </p:bg>
    <p:spTree>
      <p:nvGrpSpPr>
        <p:cNvPr id="1" name=""/>
        <p:cNvGrpSpPr/>
        <p:nvPr/>
      </p:nvGrpSpPr>
      <p:grpSpPr>
        <a:xfrm>
          <a:off x="0" y="0"/>
          <a:ext cx="0" cy="0"/>
          <a:chOff x="0" y="0"/>
          <a:chExt cx="0" cy="0"/>
        </a:xfrm>
      </p:grpSpPr>
      <p:pic>
        <p:nvPicPr>
          <p:cNvPr id="37" name="Grafik 13"/>
          <p:cNvPicPr/>
          <p:nvPr/>
        </p:nvPicPr>
        <p:blipFill>
          <a:blip r:embed="rId2"/>
          <a:stretch/>
        </p:blipFill>
        <p:spPr>
          <a:xfrm>
            <a:off x="10800" y="0"/>
            <a:ext cx="12170160" cy="1438200"/>
          </a:xfrm>
          <a:prstGeom prst="rect">
            <a:avLst/>
          </a:prstGeom>
          <a:noFill/>
          <a:ln w="0">
            <a:noFill/>
          </a:ln>
        </p:spPr>
      </p:pic>
      <p:pic>
        <p:nvPicPr>
          <p:cNvPr id="38" name="Grafik 9"/>
          <p:cNvPicPr/>
          <p:nvPr/>
        </p:nvPicPr>
        <p:blipFill>
          <a:blip r:embed="rId3">
            <a:extLst>
              <a:ext uri="{96DAC541-7B7A-43D3-8B79-37D633B846F1}">
                <asvg:svgBlip xmlns:asvg="http://schemas.microsoft.com/office/drawing/2016/SVG/main" r:embed="rId4"/>
              </a:ext>
            </a:extLst>
          </a:blip>
          <a:stretch/>
        </p:blipFill>
        <p:spPr>
          <a:xfrm>
            <a:off x="9046800" y="572400"/>
            <a:ext cx="2487960" cy="603720"/>
          </a:xfrm>
          <a:prstGeom prst="rect">
            <a:avLst/>
          </a:prstGeom>
          <a:noFill/>
          <a:ln w="0">
            <a:noFill/>
          </a:ln>
        </p:spPr>
      </p:pic>
      <p:sp>
        <p:nvSpPr>
          <p:cNvPr id="39" name="PlaceHolder 1"/>
          <p:cNvSpPr>
            <a:spLocks noGrp="1"/>
          </p:cNvSpPr>
          <p:nvPr>
            <p:ph type="title"/>
          </p:nvPr>
        </p:nvSpPr>
        <p:spPr>
          <a:xfrm>
            <a:off x="1329120" y="489240"/>
            <a:ext cx="7494120" cy="707760"/>
          </a:xfrm>
          <a:prstGeom prst="rect">
            <a:avLst/>
          </a:prstGeom>
          <a:noFill/>
          <a:ln w="0">
            <a:noFill/>
          </a:ln>
        </p:spPr>
        <p:txBody>
          <a:bodyPr lIns="0" tIns="0" rIns="0" bIns="0" anchor="t">
            <a:noAutofit/>
          </a:bodyPr>
          <a:lstStyle/>
          <a:p>
            <a:pPr indent="0" defTabSz="914400">
              <a:lnSpc>
                <a:spcPct val="90000"/>
              </a:lnSpc>
              <a:buNone/>
            </a:pPr>
            <a:r>
              <a:rPr lang="de-DE" sz="4400" b="0" u="none" strike="noStrike">
                <a:solidFill>
                  <a:schemeClr val="dk2"/>
                </a:solidFill>
                <a:effectLst/>
                <a:uFillTx/>
                <a:latin typeface="Kantumruy Pro"/>
              </a:rPr>
              <a:t>Überschrift</a:t>
            </a:r>
            <a:endParaRPr lang="de-DE" sz="4400" b="0" u="none" strike="noStrike">
              <a:solidFill>
                <a:schemeClr val="lt1"/>
              </a:solidFill>
              <a:effectLst/>
              <a:uFillTx/>
              <a:latin typeface="Kantumruy Pro"/>
            </a:endParaRPr>
          </a:p>
        </p:txBody>
      </p:sp>
      <p:sp>
        <p:nvSpPr>
          <p:cNvPr id="40" name="PlaceHolder 2"/>
          <p:cNvSpPr>
            <a:spLocks noGrp="1"/>
          </p:cNvSpPr>
          <p:nvPr>
            <p:ph type="dt" idx="10"/>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41" name="PlaceHolder 3"/>
          <p:cNvSpPr>
            <a:spLocks noGrp="1"/>
          </p:cNvSpPr>
          <p:nvPr>
            <p:ph type="ftr" idx="11"/>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42" name="PlaceHolder 4"/>
          <p:cNvSpPr>
            <a:spLocks noGrp="1"/>
          </p:cNvSpPr>
          <p:nvPr>
            <p:ph type="sldNum" idx="12"/>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BB62B0D4-6BE3-4902-970C-73E5DA1371A8}"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43" name="Picture 2"/>
          <p:cNvPicPr/>
          <p:nvPr/>
        </p:nvPicPr>
        <p:blipFill>
          <a:blip r:embed="rId5"/>
          <a:stretch/>
        </p:blipFill>
        <p:spPr>
          <a:xfrm>
            <a:off x="158400" y="6357600"/>
            <a:ext cx="1039320" cy="332280"/>
          </a:xfrm>
          <a:prstGeom prst="rect">
            <a:avLst/>
          </a:prstGeom>
          <a:noFill/>
          <a:ln w="0">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bg>
      <p:bgPr>
        <a:solidFill>
          <a:schemeClr val="lt1"/>
        </a:solidFill>
        <a:effectLst/>
      </p:bgPr>
    </p:bg>
    <p:spTree>
      <p:nvGrpSpPr>
        <p:cNvPr id="1" name=""/>
        <p:cNvGrpSpPr/>
        <p:nvPr/>
      </p:nvGrpSpPr>
      <p:grpSpPr>
        <a:xfrm>
          <a:off x="0" y="0"/>
          <a:ext cx="0" cy="0"/>
          <a:chOff x="0" y="0"/>
          <a:chExt cx="0" cy="0"/>
        </a:xfrm>
      </p:grpSpPr>
      <p:pic>
        <p:nvPicPr>
          <p:cNvPr id="44" name="Grafik 13"/>
          <p:cNvPicPr/>
          <p:nvPr/>
        </p:nvPicPr>
        <p:blipFill>
          <a:blip r:embed="rId2"/>
          <a:stretch/>
        </p:blipFill>
        <p:spPr>
          <a:xfrm>
            <a:off x="10800" y="0"/>
            <a:ext cx="12170160" cy="1438200"/>
          </a:xfrm>
          <a:prstGeom prst="rect">
            <a:avLst/>
          </a:prstGeom>
          <a:noFill/>
          <a:ln w="0">
            <a:noFill/>
          </a:ln>
        </p:spPr>
      </p:pic>
      <p:pic>
        <p:nvPicPr>
          <p:cNvPr id="45" name="Grafik 9"/>
          <p:cNvPicPr/>
          <p:nvPr/>
        </p:nvPicPr>
        <p:blipFill>
          <a:blip r:embed="rId3">
            <a:extLst>
              <a:ext uri="{96DAC541-7B7A-43D3-8B79-37D633B846F1}">
                <asvg:svgBlip xmlns:asvg="http://schemas.microsoft.com/office/drawing/2016/SVG/main" r:embed="rId4"/>
              </a:ext>
            </a:extLst>
          </a:blip>
          <a:stretch/>
        </p:blipFill>
        <p:spPr>
          <a:xfrm>
            <a:off x="9046800" y="572400"/>
            <a:ext cx="2487960" cy="603720"/>
          </a:xfrm>
          <a:prstGeom prst="rect">
            <a:avLst/>
          </a:prstGeom>
          <a:noFill/>
          <a:ln w="0">
            <a:noFill/>
          </a:ln>
        </p:spPr>
      </p:pic>
      <p:sp>
        <p:nvSpPr>
          <p:cNvPr id="46" name="PlaceHolder 1"/>
          <p:cNvSpPr>
            <a:spLocks noGrp="1"/>
          </p:cNvSpPr>
          <p:nvPr>
            <p:ph type="dt" idx="13"/>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47" name="PlaceHolder 2"/>
          <p:cNvSpPr>
            <a:spLocks noGrp="1"/>
          </p:cNvSpPr>
          <p:nvPr>
            <p:ph type="ftr" idx="14"/>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48" name="PlaceHolder 3"/>
          <p:cNvSpPr>
            <a:spLocks noGrp="1"/>
          </p:cNvSpPr>
          <p:nvPr>
            <p:ph type="sldNum" idx="15"/>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4E694B8D-15FE-4CE2-A494-4A4669D6369C}"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49" name="Picture 2"/>
          <p:cNvPicPr/>
          <p:nvPr/>
        </p:nvPicPr>
        <p:blipFill>
          <a:blip r:embed="rId5"/>
          <a:stretch/>
        </p:blipFill>
        <p:spPr>
          <a:xfrm>
            <a:off x="158400" y="6357600"/>
            <a:ext cx="1039320" cy="332280"/>
          </a:xfrm>
          <a:prstGeom prst="rect">
            <a:avLst/>
          </a:prstGeom>
          <a:noFill/>
          <a:ln w="0">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hyperlink" Target="https://creativecommons.org/licenses/by-sa/4.0/deed.de" TargetMode="External"/><Relationship Id="rId1" Type="http://schemas.openxmlformats.org/officeDocument/2006/relationships/slideLayout" Target="../slideLayouts/slideLayout4.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PlaceHolder 1"/>
          <p:cNvSpPr>
            <a:spLocks noGrp="1"/>
          </p:cNvSpPr>
          <p:nvPr>
            <p:ph type="title"/>
          </p:nvPr>
        </p:nvSpPr>
        <p:spPr>
          <a:xfrm>
            <a:off x="1328760" y="2187000"/>
            <a:ext cx="10303560" cy="2686320"/>
          </a:xfrm>
          <a:prstGeom prst="rect">
            <a:avLst/>
          </a:prstGeom>
          <a:noFill/>
          <a:ln w="0">
            <a:noFill/>
          </a:ln>
        </p:spPr>
        <p:txBody>
          <a:bodyPr lIns="0" tIns="0" rIns="0" bIns="0" anchor="t">
            <a:noAutofit/>
          </a:bodyPr>
          <a:lstStyle/>
          <a:p>
            <a:pPr indent="0" defTabSz="914400">
              <a:lnSpc>
                <a:spcPts val="4799"/>
              </a:lnSpc>
              <a:buNone/>
            </a:pPr>
            <a:r>
              <a:rPr lang="de-DE" sz="4000" b="0" u="none" strike="noStrike" dirty="0">
                <a:solidFill>
                  <a:schemeClr val="dk2"/>
                </a:solidFill>
                <a:effectLst/>
                <a:uFillTx/>
                <a:latin typeface="Kantumruy Pro"/>
              </a:rPr>
              <a:t>Unterrichtseinheit „Sonic Moves“ </a:t>
            </a:r>
            <a:br>
              <a:rPr lang="de-DE" sz="4000" b="0" u="none" strike="noStrike" dirty="0">
                <a:solidFill>
                  <a:schemeClr val="dk2"/>
                </a:solidFill>
                <a:effectLst/>
                <a:uFillTx/>
                <a:latin typeface="Kantumruy Pro"/>
              </a:rPr>
            </a:br>
            <a:br>
              <a:rPr lang="de-DE" sz="4000" b="0" u="none" strike="noStrike" dirty="0">
                <a:solidFill>
                  <a:schemeClr val="dk2"/>
                </a:solidFill>
                <a:effectLst/>
                <a:uFillTx/>
                <a:latin typeface="Kantumruy Pro"/>
              </a:rPr>
            </a:br>
            <a:r>
              <a:rPr lang="de-DE" sz="4000" b="0" u="none" strike="noStrike" dirty="0">
                <a:solidFill>
                  <a:schemeClr val="dk2"/>
                </a:solidFill>
                <a:effectLst/>
                <a:uFillTx/>
                <a:latin typeface="Kantumruy Pro"/>
              </a:rPr>
              <a:t>Eigene Liveperformance mit interaktiven Soundscapes gestalten</a:t>
            </a:r>
            <a:br>
              <a:rPr lang="de-DE" sz="4000" b="0" u="none" strike="noStrike" dirty="0">
                <a:solidFill>
                  <a:schemeClr val="dk2"/>
                </a:solidFill>
                <a:effectLst/>
                <a:uFillTx/>
                <a:latin typeface="Kantumruy Pro"/>
              </a:rPr>
            </a:br>
            <a:endParaRPr lang="de-DE" sz="4000" b="0" u="none" strike="noStrike" dirty="0">
              <a:solidFill>
                <a:schemeClr val="lt1"/>
              </a:solidFill>
              <a:effectLst/>
              <a:uFillTx/>
              <a:latin typeface="Kantumruy Pro"/>
            </a:endParaRPr>
          </a:p>
        </p:txBody>
      </p:sp>
      <p:sp>
        <p:nvSpPr>
          <p:cNvPr id="51" name="PlaceHolder 2"/>
          <p:cNvSpPr>
            <a:spLocks noGrp="1"/>
          </p:cNvSpPr>
          <p:nvPr>
            <p:ph type="subTitle"/>
          </p:nvPr>
        </p:nvSpPr>
        <p:spPr>
          <a:xfrm>
            <a:off x="1328760" y="1746000"/>
            <a:ext cx="728280" cy="304920"/>
          </a:xfrm>
          <a:prstGeom prst="rect">
            <a:avLst/>
          </a:prstGeom>
          <a:solidFill>
            <a:schemeClr val="dk1"/>
          </a:solidFill>
          <a:ln w="0">
            <a:noFill/>
          </a:ln>
        </p:spPr>
        <p:txBody>
          <a:bodyPr lIns="54000" tIns="43200" rIns="54000" bIns="43200" anchor="ctr">
            <a:noAutofit/>
          </a:bodyPr>
          <a:lstStyle/>
          <a:p>
            <a:pPr indent="0" defTabSz="914400">
              <a:lnSpc>
                <a:spcPts val="1650"/>
              </a:lnSpc>
              <a:buNone/>
              <a:tabLst>
                <a:tab pos="0" algn="l"/>
              </a:tabLst>
            </a:pPr>
            <a:r>
              <a:rPr lang="de-DE" sz="1500" b="0" u="none" strike="noStrike" dirty="0">
                <a:solidFill>
                  <a:schemeClr val="lt1"/>
                </a:solidFill>
                <a:effectLst/>
                <a:uFillTx/>
                <a:latin typeface="Kantumruy Pro"/>
              </a:rPr>
              <a:t>[</a:t>
            </a:r>
            <a:r>
              <a:rPr lang="de-DE" sz="1500" dirty="0">
                <a:solidFill>
                  <a:schemeClr val="lt1"/>
                </a:solidFill>
                <a:latin typeface="Kantumruy Pro"/>
              </a:rPr>
              <a:t>Musik</a:t>
            </a:r>
            <a:r>
              <a:rPr lang="de-DE" sz="1500" b="0" u="none" strike="noStrike" dirty="0">
                <a:solidFill>
                  <a:schemeClr val="lt1"/>
                </a:solidFill>
                <a:effectLst/>
                <a:uFillTx/>
                <a:latin typeface="Kantumruy Pro"/>
              </a:rPr>
              <a:t>]</a:t>
            </a:r>
            <a:endParaRPr lang="de-DE" sz="1500" b="0" u="none" strike="noStrike" dirty="0">
              <a:solidFill>
                <a:srgbClr val="FFFFFF"/>
              </a:solidFill>
              <a:effectLst/>
              <a:uFillTx/>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04435E2C-4F0F-5548-EF72-892440C14889}"/>
              </a:ext>
            </a:extLst>
          </p:cNvPr>
          <p:cNvSpPr>
            <a:spLocks noGrp="1"/>
          </p:cNvSpPr>
          <p:nvPr>
            <p:ph type="body"/>
          </p:nvPr>
        </p:nvSpPr>
        <p:spPr/>
        <p:txBody>
          <a:bodyPr/>
          <a:lstStyle/>
          <a:p>
            <a:pPr marL="0" indent="0">
              <a:lnSpc>
                <a:spcPct val="150000"/>
              </a:lnSpc>
              <a:buNone/>
            </a:pPr>
            <a:endParaRPr lang="de-DE" sz="1800" dirty="0">
              <a:solidFill>
                <a:schemeClr val="accent3">
                  <a:lumMod val="50000"/>
                </a:schemeClr>
              </a:solidFill>
              <a:effectLst/>
              <a:latin typeface="Kantumruy Pro"/>
              <a:ea typeface="Kantumruy Pro"/>
              <a:cs typeface="Times New Roman" panose="02020603050405020304" pitchFamily="18" charset="0"/>
            </a:endParaRPr>
          </a:p>
          <a:p>
            <a:pPr marL="0" indent="0">
              <a:lnSpc>
                <a:spcPct val="150000"/>
              </a:lnSpc>
              <a:buNone/>
            </a:pPr>
            <a:r>
              <a:rPr lang="de-DE" sz="1800" dirty="0">
                <a:solidFill>
                  <a:schemeClr val="accent3">
                    <a:lumMod val="50000"/>
                  </a:schemeClr>
                </a:solidFill>
                <a:effectLst/>
                <a:latin typeface="Kantumruy Pro"/>
                <a:ea typeface="Kantumruy Pro"/>
                <a:cs typeface="Times New Roman" panose="02020603050405020304" pitchFamily="18" charset="0"/>
              </a:rPr>
              <a:t>Arbeitsauftrag        15 Min.</a:t>
            </a:r>
          </a:p>
          <a:p>
            <a:pPr marL="0" indent="0">
              <a:lnSpc>
                <a:spcPct val="150000"/>
              </a:lnSpc>
              <a:buNone/>
            </a:pPr>
            <a:r>
              <a:rPr lang="de-DE" sz="1800" dirty="0">
                <a:solidFill>
                  <a:schemeClr val="bg1"/>
                </a:solidFill>
                <a:effectLst/>
                <a:latin typeface="Kantumruy Pro"/>
                <a:ea typeface="Kantumruy Pro"/>
                <a:cs typeface="Times New Roman" panose="02020603050405020304" pitchFamily="18" charset="0"/>
              </a:rPr>
              <a:t>Geht mit einem anderen Paar zusammen. Gebt einen Einblick in euren Arbeitsprozess und eure Konzeption der Performance. Wie weit seid ihr gekommen? Was fehlt euch noch? Gebt euch gegenseitig Anregungen und Tipps. Wenn ihr fertig seid, nehmt mit </a:t>
            </a:r>
            <a:r>
              <a:rPr lang="de-DE" sz="1800" dirty="0" err="1">
                <a:solidFill>
                  <a:schemeClr val="bg1"/>
                </a:solidFill>
                <a:effectLst/>
                <a:latin typeface="Kantumruy Pro"/>
                <a:ea typeface="Kantumruy Pro"/>
                <a:cs typeface="Times New Roman" panose="02020603050405020304" pitchFamily="18" charset="0"/>
              </a:rPr>
              <a:t>eurem:r</a:t>
            </a:r>
            <a:r>
              <a:rPr lang="de-DE" sz="1800" dirty="0">
                <a:solidFill>
                  <a:schemeClr val="bg1"/>
                </a:solidFill>
                <a:effectLst/>
                <a:latin typeface="Kantumruy Pro"/>
                <a:ea typeface="Kantumruy Pro"/>
                <a:cs typeface="Times New Roman" panose="02020603050405020304" pitchFamily="18" charset="0"/>
              </a:rPr>
              <a:t> </a:t>
            </a:r>
            <a:r>
              <a:rPr lang="de-DE" sz="1800" dirty="0" err="1">
                <a:solidFill>
                  <a:schemeClr val="bg1"/>
                </a:solidFill>
                <a:effectLst/>
                <a:latin typeface="Kantumruy Pro"/>
                <a:ea typeface="Kantumruy Pro"/>
                <a:cs typeface="Times New Roman" panose="02020603050405020304" pitchFamily="18" charset="0"/>
              </a:rPr>
              <a:t>Partner:in</a:t>
            </a:r>
            <a:r>
              <a:rPr lang="de-DE" sz="1800" dirty="0">
                <a:solidFill>
                  <a:schemeClr val="bg1"/>
                </a:solidFill>
                <a:effectLst/>
                <a:latin typeface="Kantumruy Pro"/>
                <a:ea typeface="Kantumruy Pro"/>
                <a:cs typeface="Times New Roman" panose="02020603050405020304" pitchFamily="18" charset="0"/>
              </a:rPr>
              <a:t> ein Sprachmemo auf, in dem ihr die wichtigsten Ideen zur Weiterarbeit festhaltet.</a:t>
            </a:r>
            <a:endParaRPr lang="de-DE" sz="1800" dirty="0">
              <a:solidFill>
                <a:schemeClr val="bg1"/>
              </a:solidFill>
            </a:endParaRPr>
          </a:p>
        </p:txBody>
      </p:sp>
      <p:pic>
        <p:nvPicPr>
          <p:cNvPr id="4" name="Grafik 3" descr="Uhr mit einfarbiger Füllung">
            <a:extLst>
              <a:ext uri="{FF2B5EF4-FFF2-40B4-BE49-F238E27FC236}">
                <a16:creationId xmlns:a16="http://schemas.microsoft.com/office/drawing/2014/main" id="{9CD2854D-9DBB-88C6-11FC-5DE99F23D2E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86494" y="2502292"/>
            <a:ext cx="373852" cy="373852"/>
          </a:xfrm>
          <a:prstGeom prst="rect">
            <a:avLst/>
          </a:prstGeom>
        </p:spPr>
      </p:pic>
      <p:sp>
        <p:nvSpPr>
          <p:cNvPr id="6" name="Textfeld 5">
            <a:extLst>
              <a:ext uri="{FF2B5EF4-FFF2-40B4-BE49-F238E27FC236}">
                <a16:creationId xmlns:a16="http://schemas.microsoft.com/office/drawing/2014/main" id="{CFAE17B2-496F-E3F2-B4FF-2C06DD7C600D}"/>
              </a:ext>
            </a:extLst>
          </p:cNvPr>
          <p:cNvSpPr txBox="1"/>
          <p:nvPr/>
        </p:nvSpPr>
        <p:spPr>
          <a:xfrm>
            <a:off x="9304991" y="6432650"/>
            <a:ext cx="2887009" cy="338554"/>
          </a:xfrm>
          <a:prstGeom prst="rect">
            <a:avLst/>
          </a:prstGeom>
          <a:noFill/>
        </p:spPr>
        <p:txBody>
          <a:bodyPr wrap="none" rtlCol="0">
            <a:spAutoFit/>
          </a:bodyPr>
          <a:lstStyle/>
          <a:p>
            <a:r>
              <a:rPr lang="de-DE" sz="1600" dirty="0">
                <a:solidFill>
                  <a:schemeClr val="bg1"/>
                </a:solidFill>
              </a:rPr>
              <a:t>2. Doppelstunde – Peerfeedback</a:t>
            </a:r>
          </a:p>
        </p:txBody>
      </p:sp>
    </p:spTree>
    <p:extLst>
      <p:ext uri="{BB962C8B-B14F-4D97-AF65-F5344CB8AC3E}">
        <p14:creationId xmlns:p14="http://schemas.microsoft.com/office/powerpoint/2010/main" val="2928557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077C921-BFDF-9418-E811-F3D2BCB54FD8}"/>
              </a:ext>
            </a:extLst>
          </p:cNvPr>
          <p:cNvSpPr>
            <a:spLocks noGrp="1"/>
          </p:cNvSpPr>
          <p:nvPr>
            <p:ph type="body"/>
          </p:nvPr>
        </p:nvSpPr>
        <p:spPr/>
        <p:txBody>
          <a:bodyPr/>
          <a:lstStyle/>
          <a:p>
            <a:pPr marL="0" indent="0">
              <a:lnSpc>
                <a:spcPct val="150000"/>
              </a:lnSpc>
              <a:buNone/>
            </a:pPr>
            <a:endParaRPr lang="de-DE" sz="2000" dirty="0">
              <a:solidFill>
                <a:schemeClr val="accent3">
                  <a:lumMod val="50000"/>
                </a:schemeClr>
              </a:solidFill>
              <a:effectLst/>
              <a:latin typeface="Kantumruy Pro"/>
              <a:ea typeface="Kantumruy Pro"/>
              <a:cs typeface="Times New Roman" panose="02020603050405020304" pitchFamily="18" charset="0"/>
            </a:endParaRPr>
          </a:p>
          <a:p>
            <a:pPr marL="0" indent="0">
              <a:lnSpc>
                <a:spcPct val="150000"/>
              </a:lnSpc>
              <a:buNone/>
            </a:pPr>
            <a:r>
              <a:rPr lang="de-DE" sz="2000" dirty="0">
                <a:solidFill>
                  <a:schemeClr val="accent3">
                    <a:lumMod val="50000"/>
                  </a:schemeClr>
                </a:solidFill>
                <a:effectLst/>
                <a:latin typeface="Kantumruy Pro"/>
                <a:ea typeface="Kantumruy Pro"/>
                <a:cs typeface="Times New Roman" panose="02020603050405020304" pitchFamily="18" charset="0"/>
              </a:rPr>
              <a:t>Arbeitsauftrag       45 Min.</a:t>
            </a:r>
          </a:p>
          <a:p>
            <a:pPr marL="0" indent="0">
              <a:lnSpc>
                <a:spcPct val="150000"/>
              </a:lnSpc>
              <a:buNone/>
            </a:pPr>
            <a:r>
              <a:rPr lang="de-DE" sz="1800" dirty="0">
                <a:solidFill>
                  <a:srgbClr val="202334"/>
                </a:solidFill>
                <a:effectLst/>
                <a:latin typeface="Kantumruy Pro"/>
                <a:ea typeface="Kantumruy Pro"/>
                <a:cs typeface="Times New Roman" panose="02020603050405020304" pitchFamily="18" charset="0"/>
              </a:rPr>
              <a:t>Stellt eure Performance fertig. </a:t>
            </a:r>
            <a:r>
              <a:rPr lang="de-DE" sz="1800" dirty="0">
                <a:solidFill>
                  <a:srgbClr val="202334"/>
                </a:solidFill>
                <a:effectLst/>
                <a:latin typeface="Kantumruy Pro"/>
                <a:ea typeface="Arial Unicode MS" panose="020B0604020202020204" pitchFamily="34" charset="-128"/>
                <a:cs typeface="Times New Roman" panose="02020603050405020304" pitchFamily="18" charset="0"/>
              </a:rPr>
              <a:t>Besprecht kurz wie ihr euer Thema ausgesucht habt, wo es Schwierigkeiten gab und welche Momente besonders eindrücklich waren. Danach präsentiert ihr eure Performance und euren Arbeitsprozess.</a:t>
            </a:r>
            <a:endParaRPr lang="de-DE" sz="1800" dirty="0"/>
          </a:p>
        </p:txBody>
      </p:sp>
      <p:pic>
        <p:nvPicPr>
          <p:cNvPr id="4" name="Grafik 3" descr="Uhr mit einfarbiger Füllung">
            <a:extLst>
              <a:ext uri="{FF2B5EF4-FFF2-40B4-BE49-F238E27FC236}">
                <a16:creationId xmlns:a16="http://schemas.microsoft.com/office/drawing/2014/main" id="{E5A18938-5F71-37DB-BC5F-8046A92A496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29370" y="2588018"/>
            <a:ext cx="373852" cy="373852"/>
          </a:xfrm>
          <a:prstGeom prst="rect">
            <a:avLst/>
          </a:prstGeom>
        </p:spPr>
      </p:pic>
      <p:sp>
        <p:nvSpPr>
          <p:cNvPr id="6" name="Textfeld 5">
            <a:extLst>
              <a:ext uri="{FF2B5EF4-FFF2-40B4-BE49-F238E27FC236}">
                <a16:creationId xmlns:a16="http://schemas.microsoft.com/office/drawing/2014/main" id="{F769ACE0-5D5F-C0C2-3786-9766D8F17FB3}"/>
              </a:ext>
            </a:extLst>
          </p:cNvPr>
          <p:cNvSpPr txBox="1"/>
          <p:nvPr/>
        </p:nvSpPr>
        <p:spPr>
          <a:xfrm>
            <a:off x="9464971" y="6519446"/>
            <a:ext cx="2727029" cy="338554"/>
          </a:xfrm>
          <a:prstGeom prst="rect">
            <a:avLst/>
          </a:prstGeom>
          <a:noFill/>
        </p:spPr>
        <p:txBody>
          <a:bodyPr wrap="none" rtlCol="0">
            <a:spAutoFit/>
          </a:bodyPr>
          <a:lstStyle/>
          <a:p>
            <a:r>
              <a:rPr lang="de-DE" sz="1600" dirty="0">
                <a:solidFill>
                  <a:schemeClr val="bg1"/>
                </a:solidFill>
              </a:rPr>
              <a:t>3. Doppelstunde – Erarbeitung</a:t>
            </a:r>
          </a:p>
        </p:txBody>
      </p:sp>
    </p:spTree>
    <p:extLst>
      <p:ext uri="{BB962C8B-B14F-4D97-AF65-F5344CB8AC3E}">
        <p14:creationId xmlns:p14="http://schemas.microsoft.com/office/powerpoint/2010/main" val="3865814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46EFDC6-E497-D468-80CF-ABCE80B45319}"/>
              </a:ext>
            </a:extLst>
          </p:cNvPr>
          <p:cNvSpPr>
            <a:spLocks noGrp="1"/>
          </p:cNvSpPr>
          <p:nvPr>
            <p:ph type="body"/>
          </p:nvPr>
        </p:nvSpPr>
        <p:spPr/>
        <p:txBody>
          <a:bodyPr/>
          <a:lstStyle/>
          <a:p>
            <a:pPr>
              <a:lnSpc>
                <a:spcPct val="150000"/>
              </a:lnSpc>
            </a:pPr>
            <a:endParaRPr lang="de-DE" dirty="0"/>
          </a:p>
          <a:p>
            <a:pPr marL="0" indent="0">
              <a:lnSpc>
                <a:spcPct val="150000"/>
              </a:lnSpc>
              <a:buNone/>
            </a:pPr>
            <a:r>
              <a:rPr lang="de-DE" sz="2000" dirty="0">
                <a:solidFill>
                  <a:srgbClr val="00AB87"/>
                </a:solidFill>
                <a:effectLst/>
                <a:ea typeface="Kantumruy Pro"/>
                <a:cs typeface="Times New Roman" panose="02020603050405020304" pitchFamily="18" charset="0"/>
              </a:rPr>
              <a:t>Reflexion der Performance</a:t>
            </a:r>
            <a:endParaRPr lang="de-DE" dirty="0">
              <a:solidFill>
                <a:srgbClr val="00AB87"/>
              </a:solidFill>
              <a:ea typeface="Kantumruy Pro"/>
              <a:cs typeface="Times New Roman" panose="02020603050405020304" pitchFamily="18" charset="0"/>
            </a:endParaRPr>
          </a:p>
          <a:p>
            <a:pPr marL="0" indent="0">
              <a:lnSpc>
                <a:spcPct val="150000"/>
              </a:lnSpc>
              <a:buNone/>
            </a:pPr>
            <a:r>
              <a:rPr lang="de-DE" sz="1800" dirty="0">
                <a:solidFill>
                  <a:srgbClr val="202334"/>
                </a:solidFill>
                <a:effectLst/>
                <a:ea typeface="Kantumruy Pro"/>
                <a:cs typeface="Times New Roman" panose="02020603050405020304" pitchFamily="18" charset="0"/>
              </a:rPr>
              <a:t>Wie haben sich Musik und Bewegung zueinander verhalten? Fand der Rollentausch während der Performance statt? Hatten die </a:t>
            </a:r>
            <a:r>
              <a:rPr lang="de-DE" sz="1800" dirty="0" err="1">
                <a:solidFill>
                  <a:srgbClr val="202334"/>
                </a:solidFill>
                <a:effectLst/>
                <a:ea typeface="Kantumruy Pro"/>
                <a:cs typeface="Times New Roman" panose="02020603050405020304" pitchFamily="18" charset="0"/>
              </a:rPr>
              <a:t>Schüler:innen</a:t>
            </a:r>
            <a:r>
              <a:rPr lang="de-DE" sz="1800" dirty="0">
                <a:solidFill>
                  <a:srgbClr val="202334"/>
                </a:solidFill>
                <a:effectLst/>
                <a:ea typeface="Kantumruy Pro"/>
                <a:cs typeface="Times New Roman" panose="02020603050405020304" pitchFamily="18" charset="0"/>
              </a:rPr>
              <a:t> eine gute Bühnenpräsenz?</a:t>
            </a:r>
            <a:r>
              <a:rPr lang="de-DE" sz="1800" dirty="0">
                <a:effectLst/>
              </a:rPr>
              <a:t> </a:t>
            </a:r>
            <a:endParaRPr lang="de-DE" sz="1800" dirty="0"/>
          </a:p>
        </p:txBody>
      </p:sp>
      <p:sp>
        <p:nvSpPr>
          <p:cNvPr id="5" name="Textfeld 4">
            <a:extLst>
              <a:ext uri="{FF2B5EF4-FFF2-40B4-BE49-F238E27FC236}">
                <a16:creationId xmlns:a16="http://schemas.microsoft.com/office/drawing/2014/main" id="{620D9A28-3AC3-9205-FD0A-4D7C70BDE2BB}"/>
              </a:ext>
            </a:extLst>
          </p:cNvPr>
          <p:cNvSpPr txBox="1"/>
          <p:nvPr/>
        </p:nvSpPr>
        <p:spPr>
          <a:xfrm>
            <a:off x="9575981" y="6432650"/>
            <a:ext cx="2574038" cy="338554"/>
          </a:xfrm>
          <a:prstGeom prst="rect">
            <a:avLst/>
          </a:prstGeom>
          <a:noFill/>
        </p:spPr>
        <p:txBody>
          <a:bodyPr wrap="none" rtlCol="0">
            <a:spAutoFit/>
          </a:bodyPr>
          <a:lstStyle/>
          <a:p>
            <a:r>
              <a:rPr lang="de-DE" sz="1600" dirty="0">
                <a:solidFill>
                  <a:schemeClr val="bg1"/>
                </a:solidFill>
              </a:rPr>
              <a:t>3. Doppelstunde – Sicherung</a:t>
            </a:r>
          </a:p>
        </p:txBody>
      </p:sp>
    </p:spTree>
    <p:extLst>
      <p:ext uri="{BB962C8B-B14F-4D97-AF65-F5344CB8AC3E}">
        <p14:creationId xmlns:p14="http://schemas.microsoft.com/office/powerpoint/2010/main" val="142504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03AA4C0-57DB-1111-D610-9AFE4FC4FA3E}"/>
              </a:ext>
            </a:extLst>
          </p:cNvPr>
          <p:cNvSpPr>
            <a:spLocks noGrp="1"/>
          </p:cNvSpPr>
          <p:nvPr>
            <p:ph type="body"/>
          </p:nvPr>
        </p:nvSpPr>
        <p:spPr/>
        <p:txBody>
          <a:bodyPr/>
          <a:lstStyle/>
          <a:p>
            <a:pPr algn="just">
              <a:lnSpc>
                <a:spcPct val="150000"/>
              </a:lnSpc>
              <a:buNone/>
            </a:pPr>
            <a:endParaRPr lang="de-DE" sz="2000" b="1" kern="100" dirty="0">
              <a:solidFill>
                <a:srgbClr val="0070C0"/>
              </a:solidFill>
              <a:effectLst/>
              <a:ea typeface="Arial Unicode MS" panose="020B0604020202020204" pitchFamily="34" charset="-128"/>
              <a:cs typeface="Times New Roman" panose="02020603050405020304" pitchFamily="18" charset="0"/>
            </a:endParaRPr>
          </a:p>
          <a:p>
            <a:pPr algn="just">
              <a:lnSpc>
                <a:spcPct val="150000"/>
              </a:lnSpc>
              <a:buNone/>
            </a:pPr>
            <a:r>
              <a:rPr lang="de-DE" sz="2000" kern="100" dirty="0">
                <a:solidFill>
                  <a:schemeClr val="accent1">
                    <a:lumMod val="75000"/>
                  </a:schemeClr>
                </a:solidFill>
                <a:effectLst/>
                <a:ea typeface="Arial Unicode MS" panose="020B0604020202020204" pitchFamily="34" charset="-128"/>
                <a:cs typeface="Times New Roman" panose="02020603050405020304" pitchFamily="18" charset="0"/>
              </a:rPr>
              <a:t>Zukunftsorientierte Reflexion</a:t>
            </a:r>
            <a:endParaRPr lang="de-DE" sz="2000" kern="100" dirty="0">
              <a:solidFill>
                <a:srgbClr val="202334"/>
              </a:solidFill>
              <a:effectLst/>
              <a:ea typeface="Kantumruy Pro"/>
              <a:cs typeface="Times New Roman" panose="02020603050405020304" pitchFamily="18" charset="0"/>
            </a:endParaRPr>
          </a:p>
          <a:p>
            <a:pPr algn="just">
              <a:lnSpc>
                <a:spcPct val="150000"/>
              </a:lnSpc>
              <a:buNone/>
            </a:pPr>
            <a:r>
              <a:rPr lang="de-DE" sz="1800" kern="100" dirty="0">
                <a:solidFill>
                  <a:srgbClr val="202334"/>
                </a:solidFill>
                <a:effectLst/>
                <a:ea typeface="Kantumruy Pro"/>
                <a:cs typeface="Times New Roman" panose="02020603050405020304" pitchFamily="18" charset="0"/>
              </a:rPr>
              <a:t>(1) Seht ihr ein künstlerisches Potenzial in dieser App und dieser Art Musik zu machen? </a:t>
            </a:r>
          </a:p>
          <a:p>
            <a:pPr algn="just">
              <a:lnSpc>
                <a:spcPct val="150000"/>
              </a:lnSpc>
              <a:buNone/>
            </a:pPr>
            <a:r>
              <a:rPr lang="de-DE" sz="1800" kern="100" dirty="0">
                <a:solidFill>
                  <a:srgbClr val="202334"/>
                </a:solidFill>
                <a:effectLst/>
                <a:ea typeface="Kantumruy Pro"/>
                <a:cs typeface="Times New Roman" panose="02020603050405020304" pitchFamily="18" charset="0"/>
              </a:rPr>
              <a:t>(2) Gibt es weitere Projekte, die ihr selber damit realisieren wolltet?</a:t>
            </a:r>
          </a:p>
          <a:p>
            <a:pPr algn="just">
              <a:lnSpc>
                <a:spcPct val="150000"/>
              </a:lnSpc>
              <a:buNone/>
            </a:pPr>
            <a:r>
              <a:rPr lang="de-DE" sz="1800" kern="100" dirty="0">
                <a:solidFill>
                  <a:srgbClr val="202334"/>
                </a:solidFill>
                <a:effectLst/>
                <a:ea typeface="Kantumruy Pro"/>
                <a:cs typeface="Times New Roman" panose="02020603050405020304" pitchFamily="18" charset="0"/>
              </a:rPr>
              <a:t>(3) Findet ihr eine Besonderheit an der Arbeit mit interaktiven Soundscapes? </a:t>
            </a:r>
          </a:p>
          <a:p>
            <a:endParaRPr lang="de-DE" dirty="0"/>
          </a:p>
        </p:txBody>
      </p:sp>
      <p:sp>
        <p:nvSpPr>
          <p:cNvPr id="5" name="Textfeld 4">
            <a:extLst>
              <a:ext uri="{FF2B5EF4-FFF2-40B4-BE49-F238E27FC236}">
                <a16:creationId xmlns:a16="http://schemas.microsoft.com/office/drawing/2014/main" id="{0BB7D265-3F98-0636-33FD-B572C283D8A8}"/>
              </a:ext>
            </a:extLst>
          </p:cNvPr>
          <p:cNvSpPr txBox="1"/>
          <p:nvPr/>
        </p:nvSpPr>
        <p:spPr>
          <a:xfrm>
            <a:off x="9752614" y="6474411"/>
            <a:ext cx="2439386" cy="338554"/>
          </a:xfrm>
          <a:prstGeom prst="rect">
            <a:avLst/>
          </a:prstGeom>
          <a:noFill/>
        </p:spPr>
        <p:txBody>
          <a:bodyPr wrap="none" rtlCol="0">
            <a:spAutoFit/>
          </a:bodyPr>
          <a:lstStyle/>
          <a:p>
            <a:r>
              <a:rPr lang="de-DE" sz="1600" dirty="0">
                <a:solidFill>
                  <a:schemeClr val="bg1"/>
                </a:solidFill>
              </a:rPr>
              <a:t>3. Doppelstunde – Ausblick</a:t>
            </a:r>
          </a:p>
        </p:txBody>
      </p:sp>
    </p:spTree>
    <p:extLst>
      <p:ext uri="{BB962C8B-B14F-4D97-AF65-F5344CB8AC3E}">
        <p14:creationId xmlns:p14="http://schemas.microsoft.com/office/powerpoint/2010/main" val="3522948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Inhaltsplatzhalter 1"/>
          <p:cNvSpPr/>
          <p:nvPr/>
        </p:nvSpPr>
        <p:spPr>
          <a:xfrm>
            <a:off x="1341067" y="2389580"/>
            <a:ext cx="9509865" cy="3597076"/>
          </a:xfrm>
          <a:prstGeom prst="rect">
            <a:avLst/>
          </a:prstGeom>
          <a:noFill/>
          <a:ln w="0">
            <a:noFill/>
          </a:ln>
        </p:spPr>
        <p:style>
          <a:lnRef idx="0">
            <a:scrgbClr r="0" g="0" b="0"/>
          </a:lnRef>
          <a:fillRef idx="0">
            <a:scrgbClr r="0" g="0" b="0"/>
          </a:fillRef>
          <a:effectRef idx="0">
            <a:scrgbClr r="0" g="0" b="0"/>
          </a:effectRef>
          <a:fontRef idx="minor"/>
        </p:style>
        <p:txBody>
          <a:bodyPr lIns="0" tIns="0" rIns="0" bIns="0" numCol="3" spcCol="90000" anchor="t">
            <a:noAutofit/>
          </a:bodyPr>
          <a:lstStyle/>
          <a:p>
            <a:pPr defTabSz="914400">
              <a:lnSpc>
                <a:spcPts val="1800"/>
              </a:lnSpc>
              <a:tabLst>
                <a:tab pos="0" algn="l"/>
              </a:tabLst>
            </a:pPr>
            <a:r>
              <a:rPr lang="de-DE" sz="1500" b="0" u="none" strike="noStrike" dirty="0">
                <a:solidFill>
                  <a:schemeClr val="dk2"/>
                </a:solidFill>
                <a:effectLst/>
                <a:uFillTx/>
                <a:latin typeface="Kantumruy Pro SemiBold"/>
              </a:rPr>
              <a:t>Erschienen im</a:t>
            </a: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a:rPr>
              <a:t>Kompetenzverbund </a:t>
            </a:r>
            <a:r>
              <a:rPr lang="de-DE" sz="1500" b="0" u="none" strike="noStrike" dirty="0" err="1">
                <a:solidFill>
                  <a:schemeClr val="dk2"/>
                </a:solidFill>
                <a:effectLst/>
                <a:uFillTx/>
                <a:latin typeface="Kantumruy Pro"/>
              </a:rPr>
              <a:t>lernen:digital</a:t>
            </a: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a:rPr>
              <a:t>Marlene-Dietrich-Allee 16,</a:t>
            </a:r>
            <a:br>
              <a:rPr sz="1500" dirty="0"/>
            </a:br>
            <a:r>
              <a:rPr lang="de-DE" sz="1500" b="0" u="none" strike="noStrike" dirty="0">
                <a:solidFill>
                  <a:schemeClr val="dk2"/>
                </a:solidFill>
                <a:effectLst/>
                <a:uFillTx/>
                <a:latin typeface="Kantumruy Pro"/>
              </a:rPr>
              <a:t>14482 Potsdam</a:t>
            </a: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a:rPr>
              <a:t>Tel: 0331-977-256362</a:t>
            </a: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a:rPr>
              <a:t>E-Mail: </a:t>
            </a:r>
            <a:r>
              <a:rPr lang="de-DE" sz="1500" b="0" u="none" strike="noStrike" dirty="0" err="1">
                <a:solidFill>
                  <a:schemeClr val="dk2"/>
                </a:solidFill>
                <a:effectLst/>
                <a:uFillTx/>
                <a:latin typeface="Kantumruy Pro"/>
              </a:rPr>
              <a:t>geschaeftsstelle@lernen.digital</a:t>
            </a:r>
            <a:endParaRPr lang="de-DE" sz="1500" b="0" u="none" strike="noStrike" dirty="0">
              <a:solidFill>
                <a:srgbClr val="000000"/>
              </a:solidFill>
              <a:effectLst/>
              <a:uFillTx/>
              <a:latin typeface="Calibri"/>
            </a:endParaRPr>
          </a:p>
          <a:p>
            <a:pPr defTabSz="914400">
              <a:lnSpc>
                <a:spcPts val="1800"/>
              </a:lnSpc>
              <a:tabLst>
                <a:tab pos="0" algn="l"/>
              </a:tabLst>
            </a:pP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SemiBold"/>
              </a:rPr>
              <a:t>Projektverbund</a:t>
            </a:r>
            <a:endParaRPr lang="de-DE" sz="1500" b="0" u="none" strike="noStrike" dirty="0">
              <a:solidFill>
                <a:srgbClr val="000000"/>
              </a:solidFill>
              <a:effectLst/>
              <a:uFillTx/>
              <a:latin typeface="Calibri"/>
            </a:endParaRPr>
          </a:p>
          <a:p>
            <a:pPr defTabSz="914400">
              <a:lnSpc>
                <a:spcPts val="1800"/>
              </a:lnSpc>
              <a:tabLst>
                <a:tab pos="0" algn="l"/>
              </a:tabLst>
            </a:pPr>
            <a:r>
              <a:rPr lang="de-DE" sz="1500" dirty="0" err="1">
                <a:solidFill>
                  <a:schemeClr val="dk2"/>
                </a:solidFill>
                <a:latin typeface="Kantumruy Pro"/>
              </a:rPr>
              <a:t>KuMuS-ProNed</a:t>
            </a:r>
            <a:br>
              <a:rPr sz="1500" dirty="0"/>
            </a:b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SemiBold"/>
              </a:rPr>
              <a:t>Datum der Erstveröffentlichung</a:t>
            </a: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a:rPr>
              <a:t>[XX.XX.XXXX]</a:t>
            </a:r>
            <a:endParaRPr lang="de-DE" sz="1500" b="0" u="none" strike="noStrike" dirty="0">
              <a:solidFill>
                <a:srgbClr val="000000"/>
              </a:solidFill>
              <a:effectLst/>
              <a:uFillTx/>
              <a:latin typeface="Calibri"/>
            </a:endParaRPr>
          </a:p>
          <a:p>
            <a:pPr defTabSz="914400">
              <a:lnSpc>
                <a:spcPts val="1800"/>
              </a:lnSpc>
              <a:tabLst>
                <a:tab pos="0" algn="l"/>
              </a:tabLst>
            </a:pPr>
            <a:endParaRPr lang="de-DE" sz="1500" b="0" u="none" strike="noStrike" dirty="0">
              <a:solidFill>
                <a:srgbClr val="000000"/>
              </a:solidFill>
              <a:effectLst/>
              <a:uFillTx/>
              <a:latin typeface="Calibri"/>
            </a:endParaRPr>
          </a:p>
          <a:p>
            <a:pPr defTabSz="914400">
              <a:lnSpc>
                <a:spcPts val="1800"/>
              </a:lnSpc>
              <a:tabLst>
                <a:tab pos="0" algn="l"/>
              </a:tabLst>
            </a:pPr>
            <a:endParaRPr lang="de-DE" sz="1500" b="0" u="none" strike="noStrike" dirty="0">
              <a:solidFill>
                <a:srgbClr val="000000"/>
              </a:solidFill>
              <a:effectLst/>
              <a:uFillTx/>
              <a:latin typeface="Calibri"/>
            </a:endParaRPr>
          </a:p>
          <a:p>
            <a:pPr defTabSz="914400">
              <a:lnSpc>
                <a:spcPts val="1800"/>
              </a:lnSpc>
              <a:tabLst>
                <a:tab pos="0" algn="l"/>
              </a:tabLst>
            </a:pP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err="1">
                <a:solidFill>
                  <a:schemeClr val="dk2"/>
                </a:solidFill>
                <a:effectLst/>
                <a:uFillTx/>
                <a:latin typeface="Kantumruy Pro SemiBold"/>
              </a:rPr>
              <a:t>Autor:innen</a:t>
            </a:r>
            <a:endParaRPr lang="de-DE" sz="1500" b="0" u="none" strike="noStrike" dirty="0">
              <a:solidFill>
                <a:srgbClr val="000000"/>
              </a:solidFill>
              <a:effectLst/>
              <a:uFillTx/>
              <a:latin typeface="Calibri"/>
            </a:endParaRPr>
          </a:p>
          <a:p>
            <a:pPr>
              <a:lnSpc>
                <a:spcPts val="1800"/>
              </a:lnSpc>
              <a:tabLst>
                <a:tab pos="0" algn="l"/>
              </a:tabLst>
            </a:pPr>
            <a:r>
              <a:rPr lang="de-DE" sz="1100" dirty="0" err="1">
                <a:solidFill>
                  <a:schemeClr val="dk2"/>
                </a:solidFill>
              </a:rPr>
              <a:t>Buchborn</a:t>
            </a:r>
            <a:r>
              <a:rPr lang="de-DE" sz="1100" dirty="0">
                <a:solidFill>
                  <a:schemeClr val="dk2"/>
                </a:solidFill>
              </a:rPr>
              <a:t>, Prof. Dr. T.| Endres, A.| </a:t>
            </a:r>
            <a:r>
              <a:rPr lang="de-DE" sz="1100" dirty="0" err="1">
                <a:solidFill>
                  <a:schemeClr val="dk2"/>
                </a:solidFill>
              </a:rPr>
              <a:t>Bollack</a:t>
            </a:r>
            <a:r>
              <a:rPr lang="de-DE" sz="1100" dirty="0">
                <a:solidFill>
                  <a:schemeClr val="dk2"/>
                </a:solidFill>
              </a:rPr>
              <a:t>, L.| </a:t>
            </a:r>
          </a:p>
          <a:p>
            <a:pPr>
              <a:lnSpc>
                <a:spcPts val="1800"/>
              </a:lnSpc>
              <a:tabLst>
                <a:tab pos="0" algn="l"/>
              </a:tabLst>
            </a:pPr>
            <a:r>
              <a:rPr lang="de-DE" sz="1100" dirty="0">
                <a:solidFill>
                  <a:schemeClr val="dk2"/>
                </a:solidFill>
              </a:rPr>
              <a:t>Lessing, H.| </a:t>
            </a:r>
            <a:r>
              <a:rPr lang="de-DE" sz="1100" dirty="0" err="1">
                <a:solidFill>
                  <a:schemeClr val="dk2"/>
                </a:solidFill>
              </a:rPr>
              <a:t>Bollack</a:t>
            </a:r>
            <a:r>
              <a:rPr lang="de-DE" sz="1100" dirty="0">
                <a:solidFill>
                  <a:schemeClr val="dk2"/>
                </a:solidFill>
              </a:rPr>
              <a:t>, L. | Beck, N.</a:t>
            </a:r>
            <a:br>
              <a:rPr sz="1500" dirty="0"/>
            </a:br>
            <a:endParaRPr lang="de-DE" sz="1500" b="0" u="none" strike="noStrike" dirty="0">
              <a:solidFill>
                <a:srgbClr val="000000"/>
              </a:solidFill>
              <a:effectLst/>
              <a:uFillTx/>
              <a:latin typeface="Calibri"/>
            </a:endParaRPr>
          </a:p>
          <a:p>
            <a:pPr defTabSz="914400">
              <a:lnSpc>
                <a:spcPts val="1800"/>
              </a:lnSpc>
              <a:tabLst>
                <a:tab pos="0" algn="l"/>
              </a:tabLst>
            </a:pPr>
            <a:r>
              <a:rPr lang="de-DE" sz="1500" b="1" u="none" strike="noStrike" dirty="0">
                <a:solidFill>
                  <a:schemeClr val="dk2"/>
                </a:solidFill>
                <a:effectLst/>
                <a:uFillTx/>
                <a:latin typeface="Kantumruy Pro"/>
              </a:rPr>
              <a:t>Redaktion</a:t>
            </a: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a:rPr>
              <a:t>[???]</a:t>
            </a:r>
            <a:endParaRPr lang="de-DE" sz="1500" b="0" u="none" strike="noStrike" dirty="0">
              <a:solidFill>
                <a:srgbClr val="000000"/>
              </a:solidFill>
              <a:effectLst/>
              <a:uFillTx/>
              <a:latin typeface="Calibri"/>
            </a:endParaRPr>
          </a:p>
          <a:p>
            <a:pPr defTabSz="914400">
              <a:lnSpc>
                <a:spcPts val="1800"/>
              </a:lnSpc>
              <a:tabLst>
                <a:tab pos="0" algn="l"/>
              </a:tabLst>
            </a:pP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SemiBold"/>
              </a:rPr>
              <a:t>Lektorat</a:t>
            </a: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a:rPr>
              <a:t>[</a:t>
            </a:r>
            <a:r>
              <a:rPr lang="de-DE" sz="1500" dirty="0">
                <a:solidFill>
                  <a:schemeClr val="dk2"/>
                </a:solidFill>
                <a:latin typeface="Kantumruy Pro"/>
              </a:rPr>
              <a:t>???</a:t>
            </a:r>
            <a:r>
              <a:rPr lang="de-DE" sz="1500" b="0" u="none" strike="noStrike" dirty="0">
                <a:solidFill>
                  <a:schemeClr val="dk2"/>
                </a:solidFill>
                <a:effectLst/>
                <a:uFillTx/>
                <a:latin typeface="Kantumruy Pro"/>
              </a:rPr>
              <a:t>]</a:t>
            </a:r>
            <a:br>
              <a:rPr sz="1500" dirty="0"/>
            </a:br>
            <a:br>
              <a:rPr sz="1500" dirty="0"/>
            </a:br>
            <a:br>
              <a:rPr sz="1500" dirty="0"/>
            </a:br>
            <a:br>
              <a:rPr sz="1500" dirty="0"/>
            </a:br>
            <a:br>
              <a:rPr sz="1500" dirty="0"/>
            </a:br>
            <a:br>
              <a:rPr sz="1500" dirty="0"/>
            </a:br>
            <a:br>
              <a:rPr sz="1500" dirty="0"/>
            </a:br>
            <a:endParaRPr lang="de-DE" sz="1500" b="0" u="none" strike="noStrike" dirty="0">
              <a:solidFill>
                <a:srgbClr val="000000"/>
              </a:solidFill>
              <a:effectLst/>
              <a:uFillTx/>
              <a:latin typeface="Calibri"/>
            </a:endParaRPr>
          </a:p>
          <a:p>
            <a:pPr defTabSz="914400">
              <a:lnSpc>
                <a:spcPts val="1800"/>
              </a:lnSpc>
              <a:tabLst>
                <a:tab pos="0" algn="l"/>
              </a:tabLst>
            </a:pPr>
            <a:r>
              <a:rPr lang="de-DE" sz="1500" b="0" u="none" strike="noStrike" dirty="0">
                <a:solidFill>
                  <a:schemeClr val="dk2"/>
                </a:solidFill>
                <a:effectLst/>
                <a:uFillTx/>
                <a:latin typeface="Kantumruy Pro SemiBold"/>
              </a:rPr>
              <a:t>Zitierhinweis</a:t>
            </a:r>
            <a:endParaRPr lang="de-DE" sz="1500" b="0" u="none" strike="noStrike" dirty="0">
              <a:solidFill>
                <a:srgbClr val="000000"/>
              </a:solidFill>
              <a:effectLst/>
              <a:uFillTx/>
              <a:latin typeface="Calibri"/>
            </a:endParaRPr>
          </a:p>
          <a:p>
            <a:pPr>
              <a:lnSpc>
                <a:spcPts val="1800"/>
              </a:lnSpc>
              <a:tabLst>
                <a:tab pos="0" algn="l"/>
              </a:tabLst>
            </a:pPr>
            <a:r>
              <a:rPr lang="de-DE" sz="1600" dirty="0" err="1">
                <a:solidFill>
                  <a:schemeClr val="dk2"/>
                </a:solidFill>
              </a:rPr>
              <a:t>Buchborn</a:t>
            </a:r>
            <a:r>
              <a:rPr lang="de-DE" sz="1600" dirty="0">
                <a:solidFill>
                  <a:schemeClr val="dk2"/>
                </a:solidFill>
              </a:rPr>
              <a:t>, Prof. Dr. T.| Endres, A.| </a:t>
            </a:r>
            <a:r>
              <a:rPr lang="de-DE" sz="1600" dirty="0" err="1">
                <a:solidFill>
                  <a:schemeClr val="dk2"/>
                </a:solidFill>
              </a:rPr>
              <a:t>Bollack</a:t>
            </a:r>
            <a:r>
              <a:rPr lang="de-DE" sz="1600" dirty="0">
                <a:solidFill>
                  <a:schemeClr val="dk2"/>
                </a:solidFill>
              </a:rPr>
              <a:t>, L.| </a:t>
            </a:r>
          </a:p>
          <a:p>
            <a:pPr>
              <a:lnSpc>
                <a:spcPts val="1800"/>
              </a:lnSpc>
              <a:tabLst>
                <a:tab pos="0" algn="l"/>
              </a:tabLst>
            </a:pPr>
            <a:r>
              <a:rPr lang="de-DE" sz="1600" dirty="0">
                <a:solidFill>
                  <a:schemeClr val="dk2"/>
                </a:solidFill>
              </a:rPr>
              <a:t>Lessing, H.| </a:t>
            </a:r>
            <a:r>
              <a:rPr lang="de-DE" sz="1600" dirty="0" err="1">
                <a:solidFill>
                  <a:schemeClr val="dk2"/>
                </a:solidFill>
              </a:rPr>
              <a:t>Bollack</a:t>
            </a:r>
            <a:r>
              <a:rPr lang="de-DE" sz="1600" dirty="0">
                <a:solidFill>
                  <a:schemeClr val="dk2"/>
                </a:solidFill>
              </a:rPr>
              <a:t>, L. | Beck, N.</a:t>
            </a:r>
            <a:r>
              <a:rPr lang="de-DE" sz="1500" b="0" u="none" strike="noStrike" dirty="0">
                <a:solidFill>
                  <a:schemeClr val="dk2"/>
                </a:solidFill>
                <a:effectLst/>
                <a:uFillTx/>
                <a:latin typeface="Kantumruy Pro"/>
              </a:rPr>
              <a:t>(J2025). </a:t>
            </a:r>
            <a:r>
              <a:rPr lang="de-DE" sz="1500" dirty="0">
                <a:solidFill>
                  <a:schemeClr val="dk2"/>
                </a:solidFill>
                <a:latin typeface="Kantumruy Pro"/>
              </a:rPr>
              <a:t>Unterrichtseinheit „Sonic Moves“ – interaktive Soundscapes gestalten</a:t>
            </a:r>
            <a:r>
              <a:rPr lang="de-DE" sz="1500" b="0" u="none" strike="noStrike" dirty="0">
                <a:solidFill>
                  <a:schemeClr val="dk2"/>
                </a:solidFill>
                <a:effectLst/>
                <a:uFillTx/>
                <a:latin typeface="Kantumruy Pro"/>
              </a:rPr>
              <a:t>. Kompetenzverbund </a:t>
            </a:r>
            <a:r>
              <a:rPr lang="de-DE" sz="1500" b="0" u="none" strike="noStrike" dirty="0" err="1">
                <a:solidFill>
                  <a:schemeClr val="dk2"/>
                </a:solidFill>
                <a:effectLst/>
                <a:uFillTx/>
                <a:latin typeface="Kantumruy Pro"/>
              </a:rPr>
              <a:t>lernen:digital</a:t>
            </a:r>
            <a:r>
              <a:rPr lang="de-DE" sz="1500" b="0" u="none" strike="noStrike" dirty="0">
                <a:solidFill>
                  <a:schemeClr val="dk2"/>
                </a:solidFill>
                <a:effectLst/>
                <a:uFillTx/>
                <a:latin typeface="Kantumruy Pro"/>
              </a:rPr>
              <a:t>. </a:t>
            </a:r>
            <a:r>
              <a:rPr lang="en-US" sz="1500" b="0" u="none" strike="noStrike" dirty="0" err="1">
                <a:solidFill>
                  <a:schemeClr val="dk2"/>
                </a:solidFill>
                <a:effectLst/>
                <a:uFillTx/>
                <a:latin typeface="Kantumruy Pro"/>
              </a:rPr>
              <a:t>Musterlink</a:t>
            </a:r>
            <a:r>
              <a:rPr lang="en-US" sz="1500" b="0" u="none" strike="noStrike" dirty="0">
                <a:solidFill>
                  <a:schemeClr val="dk2"/>
                </a:solidFill>
                <a:effectLst/>
                <a:uFillTx/>
                <a:latin typeface="Kantumruy Pro"/>
              </a:rPr>
              <a:t> https://</a:t>
            </a:r>
            <a:r>
              <a:rPr lang="en-US" sz="1500" b="0" u="none" strike="noStrike" dirty="0" err="1">
                <a:solidFill>
                  <a:schemeClr val="dk2"/>
                </a:solidFill>
                <a:effectLst/>
                <a:uFillTx/>
                <a:latin typeface="Kantumruy Pro"/>
              </a:rPr>
              <a:t>lernen.digital</a:t>
            </a:r>
            <a:r>
              <a:rPr lang="en-US" sz="1500" b="0" u="none" strike="noStrike" dirty="0">
                <a:solidFill>
                  <a:schemeClr val="dk2"/>
                </a:solidFill>
                <a:effectLst/>
                <a:uFillTx/>
                <a:latin typeface="Kantumruy Pro"/>
              </a:rPr>
              <a:t>/2024/07/24/https-lernen-digital-2024-07-23-schulterschluss-mit-der-praxis-lernen-digital-stellt-sich-in-schleswig-holstein-vor/]</a:t>
            </a:r>
            <a:r>
              <a:rPr lang="de-DE" sz="1500" b="0" u="none" strike="noStrike" dirty="0">
                <a:solidFill>
                  <a:schemeClr val="dk2"/>
                </a:solidFill>
                <a:effectLst/>
                <a:uFillTx/>
                <a:latin typeface="Kantumruy Pro"/>
              </a:rPr>
              <a:t> </a:t>
            </a:r>
            <a:endParaRPr lang="de-DE" sz="1500" b="0" u="none" strike="noStrike" dirty="0">
              <a:solidFill>
                <a:srgbClr val="000000"/>
              </a:solidFill>
              <a:effectLst/>
              <a:uFillTx/>
              <a:latin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PlaceHolder 1"/>
          <p:cNvSpPr>
            <a:spLocks noGrp="1"/>
          </p:cNvSpPr>
          <p:nvPr>
            <p:ph/>
          </p:nvPr>
        </p:nvSpPr>
        <p:spPr>
          <a:xfrm>
            <a:off x="1098000" y="3331780"/>
            <a:ext cx="9303840" cy="1621080"/>
          </a:xfrm>
          <a:prstGeom prst="rect">
            <a:avLst/>
          </a:prstGeom>
          <a:noFill/>
          <a:ln w="0">
            <a:noFill/>
          </a:ln>
        </p:spPr>
        <p:txBody>
          <a:bodyPr lIns="0" tIns="0" rIns="0" bIns="0" anchor="t">
            <a:noAutofit/>
          </a:bodyPr>
          <a:lstStyle/>
          <a:p>
            <a:pPr indent="0" defTabSz="914400">
              <a:lnSpc>
                <a:spcPts val="1440"/>
              </a:lnSpc>
              <a:spcBef>
                <a:spcPts val="1191"/>
              </a:spcBef>
              <a:spcAft>
                <a:spcPts val="992"/>
              </a:spcAft>
              <a:buNone/>
              <a:tabLst>
                <a:tab pos="0" algn="l"/>
              </a:tabLst>
            </a:pPr>
            <a:r>
              <a:rPr lang="de-DE" sz="1200" b="0" u="none" strike="noStrike" dirty="0">
                <a:solidFill>
                  <a:schemeClr val="dk2"/>
                </a:solidFill>
                <a:effectLst/>
                <a:uFillTx/>
                <a:latin typeface="Kantumruy Pro"/>
              </a:rPr>
              <a:t>Die vorliegende Veröffentlichung ist im Rahmen des Projektverbunds </a:t>
            </a:r>
            <a:r>
              <a:rPr lang="de-DE" sz="1200" b="0" u="none" strike="noStrike" dirty="0" err="1">
                <a:solidFill>
                  <a:schemeClr val="dk2"/>
                </a:solidFill>
                <a:effectLst/>
                <a:uFillTx/>
                <a:latin typeface="Kantumruy Pro"/>
              </a:rPr>
              <a:t>KuMuS-ProNeD</a:t>
            </a:r>
            <a:r>
              <a:rPr lang="de-DE" sz="1200" b="0" u="none" strike="noStrike" dirty="0">
                <a:solidFill>
                  <a:schemeClr val="dk2"/>
                </a:solidFill>
                <a:effectLst/>
                <a:uFillTx/>
                <a:latin typeface="Kantumruy Pro"/>
              </a:rPr>
              <a:t> für das Kompetenzzentrum Musik/Kunst/Sport im Kompetenzverbund </a:t>
            </a:r>
            <a:r>
              <a:rPr lang="de-DE" sz="1200" b="0" u="none" strike="noStrike" dirty="0" err="1">
                <a:solidFill>
                  <a:schemeClr val="dk2"/>
                </a:solidFill>
                <a:effectLst/>
                <a:uFillTx/>
                <a:latin typeface="Kantumruy Pro"/>
              </a:rPr>
              <a:t>lernen:digital</a:t>
            </a:r>
            <a:r>
              <a:rPr lang="de-DE" sz="1200" b="0" u="none" strike="noStrike" dirty="0">
                <a:solidFill>
                  <a:schemeClr val="dk2"/>
                </a:solidFill>
                <a:effectLst/>
                <a:uFillTx/>
                <a:latin typeface="Kantumruy Pro"/>
              </a:rPr>
              <a:t> entstanden - Förderkennzeichen: 01JA23K05A.</a:t>
            </a:r>
          </a:p>
          <a:p>
            <a:pPr indent="0" defTabSz="914400">
              <a:lnSpc>
                <a:spcPts val="1440"/>
              </a:lnSpc>
              <a:spcBef>
                <a:spcPts val="1191"/>
              </a:spcBef>
              <a:spcAft>
                <a:spcPts val="992"/>
              </a:spcAft>
              <a:buNone/>
              <a:tabLst>
                <a:tab pos="0" algn="l"/>
              </a:tabLst>
            </a:pPr>
            <a:r>
              <a:rPr lang="de-DE" sz="1200" b="0" u="none" strike="noStrike" dirty="0">
                <a:solidFill>
                  <a:schemeClr val="dk2"/>
                </a:solidFill>
                <a:effectLst/>
                <a:uFillTx/>
                <a:latin typeface="Kantumruy Pro"/>
              </a:rPr>
              <a:t>Finanziert durch die Europäische Union – </a:t>
            </a:r>
            <a:r>
              <a:rPr lang="de-DE" sz="1200" b="0" u="none" strike="noStrike" dirty="0" err="1">
                <a:solidFill>
                  <a:schemeClr val="dk2"/>
                </a:solidFill>
                <a:effectLst/>
                <a:uFillTx/>
                <a:latin typeface="Kantumruy Pro"/>
              </a:rPr>
              <a:t>NextGenerationEU</a:t>
            </a:r>
            <a:r>
              <a:rPr lang="de-DE" sz="1200" b="0" u="none" strike="noStrike" dirty="0">
                <a:solidFill>
                  <a:schemeClr val="dk2"/>
                </a:solidFill>
                <a:effectLst/>
                <a:uFillTx/>
                <a:latin typeface="Kantumruy Pro"/>
              </a:rPr>
              <a:t> und gefördert durch das Bundesministerium für Bildung, Familie, Senioren, Frauen und Jugend. Die geäußerten Ansichten und Meinungen sind ausschließlich die des Autors/der Autorin und spiegeln nicht unbedingt die Ansichten der Europäischen Union, Europäischen Kommission oder des Bundesministeriums für Bildung, Familie, Senioren, Frauen und Jugend wider. Weder Europäische Union, Europäische Kommission noch das Bundesministerium für Bildung, Familie, Senioren, Frauen und Jugend können </a:t>
            </a:r>
            <a:r>
              <a:rPr lang="de-DE" sz="1200" b="0" u="none" strike="noStrike" dirty="0" err="1">
                <a:solidFill>
                  <a:schemeClr val="dk2"/>
                </a:solidFill>
                <a:effectLst/>
                <a:uFillTx/>
                <a:latin typeface="Kantumruy Pro"/>
              </a:rPr>
              <a:t>für</a:t>
            </a:r>
            <a:r>
              <a:rPr lang="de-DE" sz="1200" b="0" u="none" strike="noStrike" dirty="0">
                <a:solidFill>
                  <a:schemeClr val="dk2"/>
                </a:solidFill>
                <a:effectLst/>
                <a:uFillTx/>
                <a:latin typeface="Kantumruy Pro"/>
              </a:rPr>
              <a:t> sie verantwortlich gemacht werden.</a:t>
            </a:r>
          </a:p>
        </p:txBody>
      </p:sp>
      <p:sp>
        <p:nvSpPr>
          <p:cNvPr id="56" name="PlaceHolder 2"/>
          <p:cNvSpPr>
            <a:spLocks noGrp="1"/>
          </p:cNvSpPr>
          <p:nvPr>
            <p:ph/>
          </p:nvPr>
        </p:nvSpPr>
        <p:spPr>
          <a:xfrm>
            <a:off x="1328760" y="5579711"/>
            <a:ext cx="9303840" cy="1077568"/>
          </a:xfrm>
          <a:prstGeom prst="rect">
            <a:avLst/>
          </a:prstGeom>
          <a:noFill/>
          <a:ln w="0">
            <a:noFill/>
          </a:ln>
        </p:spPr>
        <p:txBody>
          <a:bodyPr lIns="0" tIns="0" rIns="0" bIns="0" anchor="t">
            <a:noAutofit/>
          </a:bodyPr>
          <a:lstStyle/>
          <a:p>
            <a:pPr marL="0" indent="0">
              <a:lnSpc>
                <a:spcPts val="1800"/>
              </a:lnSpc>
              <a:buNone/>
              <a:tabLst>
                <a:tab pos="0" algn="l"/>
              </a:tabLst>
            </a:pPr>
            <a:r>
              <a:rPr lang="de-DE" sz="1200" b="0" u="none" strike="noStrike" dirty="0">
                <a:solidFill>
                  <a:srgbClr val="202334"/>
                </a:solidFill>
                <a:effectLst/>
                <a:uFillTx/>
                <a:latin typeface="Kantumruy Pro"/>
              </a:rPr>
              <a:t>Dieses Produkt ist unter der Lizenz </a:t>
            </a:r>
            <a:r>
              <a:rPr lang="de-DE" sz="1200" b="0" u="sng" strike="noStrike" dirty="0">
                <a:solidFill>
                  <a:srgbClr val="FF3859"/>
                </a:solidFill>
                <a:effectLst/>
                <a:uFillTx/>
                <a:latin typeface="Kantumruy Pro"/>
                <a:hlinkClick r:id="rId2"/>
              </a:rPr>
              <a:t>CC BY-SA 4.0</a:t>
            </a:r>
            <a:r>
              <a:rPr lang="de-DE" sz="1200" b="0" u="none" strike="noStrike" dirty="0">
                <a:solidFill>
                  <a:srgbClr val="202334"/>
                </a:solidFill>
                <a:effectLst/>
                <a:uFillTx/>
                <a:latin typeface="Kantumruy Pro"/>
                <a:hlinkClick r:id="rId2"/>
              </a:rPr>
              <a:t> </a:t>
            </a:r>
            <a:r>
              <a:rPr lang="de-DE" sz="1200" b="0" u="none" strike="noStrike" dirty="0">
                <a:solidFill>
                  <a:srgbClr val="202334"/>
                </a:solidFill>
                <a:effectLst/>
                <a:uFillTx/>
                <a:latin typeface="Kantumruy Pro"/>
              </a:rPr>
              <a:t>veröffentlicht. Von der Lizenz ausgenommen sind Logos, Zitate sowie anders gekennzeichnete Materialien und Abbildungen. Die </a:t>
            </a:r>
            <a:r>
              <a:rPr lang="de-DE" sz="1200" b="0" u="none" strike="noStrike" dirty="0" err="1">
                <a:solidFill>
                  <a:srgbClr val="202334"/>
                </a:solidFill>
                <a:effectLst/>
                <a:uFillTx/>
                <a:latin typeface="Kantumruy Pro"/>
              </a:rPr>
              <a:t>Urheber:innen</a:t>
            </a:r>
            <a:r>
              <a:rPr lang="de-DE" sz="1200" b="0" u="none" strike="noStrike" dirty="0">
                <a:solidFill>
                  <a:srgbClr val="202334"/>
                </a:solidFill>
                <a:effectLst/>
                <a:uFillTx/>
                <a:latin typeface="Kantumruy Pro"/>
              </a:rPr>
              <a:t> sollen bei der Weiterverwendung wie folgt angegeben werden: </a:t>
            </a:r>
            <a:r>
              <a:rPr lang="de-DE" sz="1200" dirty="0" err="1">
                <a:solidFill>
                  <a:schemeClr val="dk2"/>
                </a:solidFill>
              </a:rPr>
              <a:t>Buchborn</a:t>
            </a:r>
            <a:r>
              <a:rPr lang="de-DE" sz="1200" dirty="0">
                <a:solidFill>
                  <a:schemeClr val="dk2"/>
                </a:solidFill>
              </a:rPr>
              <a:t>, Prof. Dr. T., Endres, A., </a:t>
            </a:r>
            <a:r>
              <a:rPr lang="de-DE" sz="1200" dirty="0" err="1">
                <a:solidFill>
                  <a:schemeClr val="dk2"/>
                </a:solidFill>
              </a:rPr>
              <a:t>Bollack</a:t>
            </a:r>
            <a:r>
              <a:rPr lang="de-DE" sz="1200" dirty="0">
                <a:solidFill>
                  <a:schemeClr val="dk2"/>
                </a:solidFill>
              </a:rPr>
              <a:t>, L., Lessing, H., </a:t>
            </a:r>
            <a:r>
              <a:rPr lang="de-DE" sz="1200" dirty="0" err="1">
                <a:solidFill>
                  <a:schemeClr val="dk2"/>
                </a:solidFill>
              </a:rPr>
              <a:t>Bollack</a:t>
            </a:r>
            <a:r>
              <a:rPr lang="de-DE" sz="1200" dirty="0">
                <a:solidFill>
                  <a:schemeClr val="dk2"/>
                </a:solidFill>
              </a:rPr>
              <a:t>, L., Beck, N.</a:t>
            </a:r>
            <a:r>
              <a:rPr lang="de-DE" sz="1200" b="0" u="none" strike="noStrike" dirty="0">
                <a:solidFill>
                  <a:srgbClr val="202334"/>
                </a:solidFill>
                <a:effectLst/>
                <a:uFillTx/>
                <a:latin typeface="Kantumruy Pro"/>
              </a:rPr>
              <a:t>, Kompetenzverbund </a:t>
            </a:r>
            <a:r>
              <a:rPr lang="de-DE" sz="1200" b="0" u="none" strike="noStrike" dirty="0" err="1">
                <a:solidFill>
                  <a:srgbClr val="202334"/>
                </a:solidFill>
                <a:effectLst/>
                <a:uFillTx/>
                <a:latin typeface="Kantumruy Pro"/>
              </a:rPr>
              <a:t>lernen:digital</a:t>
            </a:r>
            <a:r>
              <a:rPr lang="de-DE" sz="1200" b="0" u="none" strike="noStrike" dirty="0">
                <a:solidFill>
                  <a:srgbClr val="202334"/>
                </a:solidFill>
                <a:effectLst/>
                <a:uFillTx/>
                <a:latin typeface="Kantumruy Pro"/>
              </a:rPr>
              <a:t>, entstanden im Projektverbund </a:t>
            </a:r>
            <a:r>
              <a:rPr lang="de-DE" sz="1200" b="0" u="none" strike="noStrike" dirty="0" err="1">
                <a:solidFill>
                  <a:srgbClr val="202334"/>
                </a:solidFill>
                <a:effectLst/>
                <a:uFillTx/>
                <a:latin typeface="Kantumruy Pro"/>
              </a:rPr>
              <a:t>KuMuS-ProNeD</a:t>
            </a:r>
            <a:r>
              <a:rPr lang="de-DE" sz="1200" b="0" u="none" strike="noStrike" dirty="0">
                <a:solidFill>
                  <a:srgbClr val="202334"/>
                </a:solidFill>
                <a:effectLst/>
                <a:uFillTx/>
                <a:latin typeface="Kantumruy Pro"/>
              </a:rPr>
              <a:t>.</a:t>
            </a:r>
            <a:endParaRPr lang="de-DE" sz="1200" b="0" u="none" strike="noStrike" dirty="0">
              <a:solidFill>
                <a:schemeClr val="dk2"/>
              </a:solidFill>
              <a:effectLst/>
              <a:uFillTx/>
              <a:latin typeface="Kantumruy Pro"/>
            </a:endParaRPr>
          </a:p>
        </p:txBody>
      </p:sp>
      <p:pic>
        <p:nvPicPr>
          <p:cNvPr id="57" name="Grafik 5"/>
          <p:cNvPicPr/>
          <p:nvPr/>
        </p:nvPicPr>
        <p:blipFill>
          <a:blip r:embed="rId3">
            <a:extLst>
              <a:ext uri="{96DAC541-7B7A-43D3-8B79-37D633B846F1}">
                <asvg:svgBlip xmlns:asvg="http://schemas.microsoft.com/office/drawing/2016/SVG/main" r:embed="rId4"/>
              </a:ext>
            </a:extLst>
          </a:blip>
          <a:stretch/>
        </p:blipFill>
        <p:spPr>
          <a:xfrm>
            <a:off x="1623600" y="5211720"/>
            <a:ext cx="253080" cy="253080"/>
          </a:xfrm>
          <a:prstGeom prst="rect">
            <a:avLst/>
          </a:prstGeom>
          <a:noFill/>
          <a:ln w="0">
            <a:noFill/>
          </a:ln>
        </p:spPr>
      </p:pic>
      <p:pic>
        <p:nvPicPr>
          <p:cNvPr id="58" name="Grafik 7"/>
          <p:cNvPicPr/>
          <p:nvPr/>
        </p:nvPicPr>
        <p:blipFill>
          <a:blip r:embed="rId5">
            <a:extLst>
              <a:ext uri="{96DAC541-7B7A-43D3-8B79-37D633B846F1}">
                <asvg:svgBlip xmlns:asvg="http://schemas.microsoft.com/office/drawing/2016/SVG/main" r:embed="rId6"/>
              </a:ext>
            </a:extLst>
          </a:blip>
          <a:stretch/>
        </p:blipFill>
        <p:spPr>
          <a:xfrm>
            <a:off x="1326600" y="5211720"/>
            <a:ext cx="253080" cy="253080"/>
          </a:xfrm>
          <a:prstGeom prst="rect">
            <a:avLst/>
          </a:prstGeom>
          <a:noFill/>
          <a:ln w="0">
            <a:noFill/>
          </a:ln>
        </p:spPr>
      </p:pic>
      <p:pic>
        <p:nvPicPr>
          <p:cNvPr id="7" name="Grafik 6">
            <a:extLst>
              <a:ext uri="{FF2B5EF4-FFF2-40B4-BE49-F238E27FC236}">
                <a16:creationId xmlns:a16="http://schemas.microsoft.com/office/drawing/2014/main" id="{FAA89DF6-9402-AF54-BD73-958E4410E9A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34755" y="5211720"/>
            <a:ext cx="253080" cy="2530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PlaceHolder 1"/>
          <p:cNvSpPr>
            <a:spLocks noGrp="1"/>
          </p:cNvSpPr>
          <p:nvPr>
            <p:ph/>
          </p:nvPr>
        </p:nvSpPr>
        <p:spPr>
          <a:xfrm>
            <a:off x="1329120" y="1527717"/>
            <a:ext cx="9533880" cy="5207620"/>
          </a:xfrm>
          <a:prstGeom prst="rect">
            <a:avLst/>
          </a:prstGeom>
          <a:noFill/>
          <a:ln w="0">
            <a:noFill/>
          </a:ln>
        </p:spPr>
        <p:txBody>
          <a:bodyPr lIns="0" tIns="0" rIns="0" bIns="0" anchor="t">
            <a:noAutofit/>
          </a:bodyPr>
          <a:lstStyle/>
          <a:p>
            <a:pPr indent="0" defTabSz="914400">
              <a:lnSpc>
                <a:spcPts val="1800"/>
              </a:lnSpc>
              <a:buNone/>
              <a:tabLst>
                <a:tab pos="0" algn="l"/>
              </a:tabLst>
            </a:pPr>
            <a:r>
              <a:rPr lang="de-DE" sz="1500" b="1" u="none" strike="noStrike" dirty="0">
                <a:solidFill>
                  <a:schemeClr val="dk2"/>
                </a:solidFill>
                <a:effectLst/>
                <a:uFillTx/>
                <a:latin typeface="Kantumruy Pro"/>
              </a:rPr>
              <a:t>Inhalt</a:t>
            </a:r>
            <a:endParaRPr lang="de-DE" sz="1500" dirty="0">
              <a:solidFill>
                <a:schemeClr val="dk2"/>
              </a:solidFill>
              <a:latin typeface="Kantumruy Pro"/>
            </a:endParaRPr>
          </a:p>
          <a:p>
            <a:pPr indent="0" defTabSz="914400">
              <a:lnSpc>
                <a:spcPts val="1800"/>
              </a:lnSpc>
              <a:buNone/>
              <a:tabLst>
                <a:tab pos="0" algn="l"/>
              </a:tabLst>
            </a:pPr>
            <a:r>
              <a:rPr lang="de-DE" sz="1500" u="none" strike="noStrike" dirty="0">
                <a:solidFill>
                  <a:schemeClr val="dk2"/>
                </a:solidFill>
                <a:effectLst/>
                <a:uFillTx/>
                <a:latin typeface="Kantumruy Pro"/>
              </a:rPr>
              <a:t>In dieser Einheit entwickeln </a:t>
            </a:r>
            <a:r>
              <a:rPr lang="de-DE" sz="1500" u="none" strike="noStrike" dirty="0" err="1">
                <a:solidFill>
                  <a:schemeClr val="dk2"/>
                </a:solidFill>
                <a:effectLst/>
                <a:uFillTx/>
                <a:latin typeface="Kantumruy Pro"/>
              </a:rPr>
              <a:t>Schüler:innen</a:t>
            </a:r>
            <a:r>
              <a:rPr lang="de-DE" sz="1500" u="none" strike="noStrike" dirty="0">
                <a:solidFill>
                  <a:schemeClr val="dk2"/>
                </a:solidFill>
                <a:effectLst/>
                <a:uFillTx/>
                <a:latin typeface="Kantumruy Pro"/>
              </a:rPr>
              <a:t> interaktive Soundscapes mit der App Sonic Moves Creator und bringen diese durch Bewegung mit der App Sonic Moves Player zum Klingen. Dabei explorieren, gestalten und reflektieren sie Zusammenhänge zwischen Musik und Bewegung. Für die Gestaltung der Soundscapes greifen die </a:t>
            </a:r>
            <a:r>
              <a:rPr lang="de-DE" sz="1500" u="none" strike="noStrike" dirty="0" err="1">
                <a:solidFill>
                  <a:schemeClr val="dk2"/>
                </a:solidFill>
                <a:effectLst/>
                <a:uFillTx/>
                <a:latin typeface="Kantumruy Pro"/>
              </a:rPr>
              <a:t>Schüler:innen</a:t>
            </a:r>
            <a:r>
              <a:rPr lang="de-DE" sz="1500" u="none" strike="noStrike" dirty="0">
                <a:solidFill>
                  <a:schemeClr val="dk2"/>
                </a:solidFill>
                <a:effectLst/>
                <a:uFillTx/>
                <a:latin typeface="Kantumruy Pro"/>
              </a:rPr>
              <a:t> auf das Soundmaterial der App zurück, benutzen ihre Stimme und/oder Musikinstrumente. In einem Mapping-Verfahren bestimmen sie über die Interaktivität der Soundscape, indem sie die gewählten Klänge bestimmten Bewegungen einzelner oder mehrerer Körperteile zuordnen. Anschließend entwickeln sie improvisierend eine Performance ihrer interaktiven Soundscape und reflektieren den Arbeitsprozess mit dem Sonic Moves Creator und Player. Interaktive Soundscapes lassen sich thematisch vielfältig einsetzen. Das Spektrum reicht von einer Spurensuche in Johann Sebastian Bachs Wohnung bis hin zu einer künstlerisch kreativen Auseinandersetzung mit dem Klimawandel. </a:t>
            </a:r>
          </a:p>
          <a:p>
            <a:pPr indent="0" defTabSz="914400">
              <a:lnSpc>
                <a:spcPts val="1800"/>
              </a:lnSpc>
              <a:buNone/>
              <a:tabLst>
                <a:tab pos="0" algn="l"/>
              </a:tabLst>
            </a:pPr>
            <a:r>
              <a:rPr lang="de-DE" sz="1500" b="1" u="none" strike="noStrike" dirty="0" err="1">
                <a:solidFill>
                  <a:schemeClr val="dk2"/>
                </a:solidFill>
                <a:effectLst/>
                <a:uFillTx/>
                <a:latin typeface="Kantumruy Pro"/>
              </a:rPr>
              <a:t>Autor:innen</a:t>
            </a:r>
            <a:endParaRPr lang="de-DE" sz="1500" dirty="0">
              <a:solidFill>
                <a:schemeClr val="dk2"/>
              </a:solidFill>
              <a:latin typeface="Kantumruy Pro"/>
            </a:endParaRPr>
          </a:p>
          <a:p>
            <a:pPr indent="0" defTabSz="914400">
              <a:lnSpc>
                <a:spcPts val="1800"/>
              </a:lnSpc>
              <a:buNone/>
              <a:tabLst>
                <a:tab pos="0" algn="l"/>
              </a:tabLst>
            </a:pPr>
            <a:r>
              <a:rPr lang="de-DE" sz="1400" b="0" u="none" strike="noStrike" dirty="0" err="1">
                <a:solidFill>
                  <a:schemeClr val="dk2"/>
                </a:solidFill>
                <a:effectLst/>
                <a:uFillTx/>
                <a:latin typeface="Kantumruy Pro"/>
              </a:rPr>
              <a:t>Buchborn</a:t>
            </a:r>
            <a:r>
              <a:rPr lang="de-DE" sz="1400" b="0" u="none" strike="noStrike" dirty="0">
                <a:solidFill>
                  <a:schemeClr val="dk2"/>
                </a:solidFill>
                <a:effectLst/>
                <a:uFillTx/>
                <a:latin typeface="Kantumruy Pro"/>
              </a:rPr>
              <a:t>, Prof. Dr. T., Hochschule für Musik Freiburg | Endres, A., Hochschule für Musik Freiburg | </a:t>
            </a:r>
            <a:r>
              <a:rPr lang="de-DE" sz="1400" b="0" u="none" strike="noStrike" dirty="0" err="1">
                <a:solidFill>
                  <a:schemeClr val="dk2"/>
                </a:solidFill>
                <a:effectLst/>
                <a:uFillTx/>
                <a:latin typeface="Kantumruy Pro"/>
              </a:rPr>
              <a:t>Bollack</a:t>
            </a:r>
            <a:r>
              <a:rPr lang="de-DE" sz="1400" b="0" u="none" strike="noStrike" dirty="0">
                <a:solidFill>
                  <a:schemeClr val="dk2"/>
                </a:solidFill>
                <a:effectLst/>
                <a:uFillTx/>
                <a:latin typeface="Kantumruy Pro"/>
              </a:rPr>
              <a:t>, L., Hochschule für Musik Freiburg | Lessing, H., Hochschule für Musik Freiburg | Beck, N., Hochschule für Musik Freiburg</a:t>
            </a:r>
          </a:p>
          <a:p>
            <a:pPr indent="0" defTabSz="914400">
              <a:lnSpc>
                <a:spcPts val="1800"/>
              </a:lnSpc>
              <a:buNone/>
              <a:tabLst>
                <a:tab pos="0" algn="l"/>
              </a:tabLst>
            </a:pPr>
            <a:r>
              <a:rPr lang="de-DE" sz="1500" b="1" u="none" strike="noStrike" dirty="0">
                <a:solidFill>
                  <a:schemeClr val="dk2"/>
                </a:solidFill>
                <a:effectLst/>
                <a:uFillTx/>
                <a:latin typeface="Kantumruy Pro"/>
              </a:rPr>
              <a:t>Produkttyp</a:t>
            </a:r>
            <a:endParaRPr lang="de-DE" sz="1500" b="0" u="none" strike="noStrike" dirty="0">
              <a:solidFill>
                <a:schemeClr val="dk2"/>
              </a:solidFill>
              <a:effectLst/>
              <a:uFillTx/>
              <a:latin typeface="Kantumruy Pro"/>
            </a:endParaRPr>
          </a:p>
          <a:p>
            <a:pPr indent="0" defTabSz="914400">
              <a:lnSpc>
                <a:spcPts val="1800"/>
              </a:lnSpc>
              <a:buNone/>
              <a:tabLst>
                <a:tab pos="0" algn="l"/>
              </a:tabLst>
            </a:pPr>
            <a:r>
              <a:rPr lang="de-DE" sz="1500" dirty="0">
                <a:solidFill>
                  <a:schemeClr val="dk2"/>
                </a:solidFill>
                <a:latin typeface="Kantumruy Pro"/>
              </a:rPr>
              <a:t>PowerPoint Präsentation zur Unterrichtseinheit „Sonic Moves“</a:t>
            </a:r>
            <a:endParaRPr lang="de-DE" sz="1500" b="0" u="none" strike="noStrike" dirty="0">
              <a:solidFill>
                <a:schemeClr val="dk2"/>
              </a:solidFill>
              <a:effectLst/>
              <a:uFillTx/>
              <a:latin typeface="Kantumruy Pro"/>
            </a:endParaRPr>
          </a:p>
          <a:p>
            <a:pPr indent="0" defTabSz="914400">
              <a:lnSpc>
                <a:spcPts val="1800"/>
              </a:lnSpc>
              <a:buNone/>
              <a:tabLst>
                <a:tab pos="0" algn="l"/>
              </a:tabLst>
            </a:pPr>
            <a:r>
              <a:rPr lang="de-DE" sz="1500" b="1" u="none" strike="noStrike" dirty="0">
                <a:solidFill>
                  <a:schemeClr val="dk2"/>
                </a:solidFill>
                <a:effectLst/>
                <a:uFillTx/>
                <a:latin typeface="Kantumruy Pro"/>
              </a:rPr>
              <a:t>Schulstufe</a:t>
            </a:r>
            <a:endParaRPr lang="de-DE" sz="1500" b="0" u="none" strike="noStrike" dirty="0">
              <a:solidFill>
                <a:schemeClr val="dk2"/>
              </a:solidFill>
              <a:effectLst/>
              <a:uFillTx/>
              <a:latin typeface="Kantumruy Pro"/>
            </a:endParaRPr>
          </a:p>
          <a:p>
            <a:pPr indent="0" defTabSz="914400">
              <a:lnSpc>
                <a:spcPts val="1800"/>
              </a:lnSpc>
              <a:buNone/>
              <a:tabLst>
                <a:tab pos="0" algn="l"/>
              </a:tabLst>
            </a:pPr>
            <a:r>
              <a:rPr lang="de-DE" sz="1500" dirty="0">
                <a:solidFill>
                  <a:schemeClr val="dk2"/>
                </a:solidFill>
                <a:latin typeface="Kantumruy Pro"/>
              </a:rPr>
              <a:t>Klasse 7 – Kursstufe 2</a:t>
            </a:r>
            <a:endParaRPr lang="de-DE" sz="1500" b="0" u="none" strike="noStrike" dirty="0">
              <a:solidFill>
                <a:schemeClr val="dk2"/>
              </a:solidFill>
              <a:effectLst/>
              <a:uFillTx/>
              <a:latin typeface="Kantumruy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PlaceHolder 1"/>
          <p:cNvSpPr>
            <a:spLocks noGrp="1"/>
          </p:cNvSpPr>
          <p:nvPr>
            <p:ph/>
          </p:nvPr>
        </p:nvSpPr>
        <p:spPr>
          <a:xfrm>
            <a:off x="1329060" y="1969627"/>
            <a:ext cx="9533880" cy="4244040"/>
          </a:xfrm>
          <a:prstGeom prst="rect">
            <a:avLst/>
          </a:prstGeom>
          <a:noFill/>
          <a:ln w="0">
            <a:noFill/>
          </a:ln>
        </p:spPr>
        <p:txBody>
          <a:bodyPr lIns="0" tIns="0" rIns="0" bIns="0" anchor="t">
            <a:noAutofit/>
          </a:bodyPr>
          <a:lstStyle/>
          <a:p>
            <a:pPr indent="0">
              <a:lnSpc>
                <a:spcPts val="1800"/>
              </a:lnSpc>
              <a:buNone/>
              <a:tabLst>
                <a:tab pos="0" algn="l"/>
              </a:tabLst>
            </a:pPr>
            <a:endParaRPr lang="de-DE" sz="2000" b="0" u="none" strike="noStrike" dirty="0">
              <a:solidFill>
                <a:schemeClr val="accent3">
                  <a:lumMod val="50000"/>
                </a:schemeClr>
              </a:solidFill>
              <a:effectLst/>
              <a:uFillTx/>
              <a:latin typeface="Kantumruy Pro"/>
            </a:endParaRPr>
          </a:p>
          <a:p>
            <a:pPr indent="0">
              <a:lnSpc>
                <a:spcPts val="1800"/>
              </a:lnSpc>
              <a:buNone/>
              <a:tabLst>
                <a:tab pos="0" algn="l"/>
              </a:tabLst>
            </a:pPr>
            <a:endParaRPr lang="de-DE" sz="2000" dirty="0">
              <a:solidFill>
                <a:schemeClr val="accent3">
                  <a:lumMod val="50000"/>
                </a:schemeClr>
              </a:solidFill>
              <a:latin typeface="Kantumruy Pro"/>
            </a:endParaRPr>
          </a:p>
          <a:p>
            <a:pPr indent="0">
              <a:lnSpc>
                <a:spcPts val="1800"/>
              </a:lnSpc>
              <a:buNone/>
              <a:tabLst>
                <a:tab pos="0" algn="l"/>
              </a:tabLst>
            </a:pPr>
            <a:r>
              <a:rPr lang="de-DE" sz="2000" b="0" u="none" strike="noStrike" dirty="0">
                <a:solidFill>
                  <a:schemeClr val="accent3">
                    <a:lumMod val="50000"/>
                  </a:schemeClr>
                </a:solidFill>
                <a:effectLst/>
                <a:uFillTx/>
                <a:latin typeface="Kantumruy Pro"/>
              </a:rPr>
              <a:t>Arbeitsauftrag       15 Min.</a:t>
            </a:r>
          </a:p>
          <a:p>
            <a:pPr indent="0">
              <a:lnSpc>
                <a:spcPct val="150000"/>
              </a:lnSpc>
              <a:buNone/>
              <a:tabLst>
                <a:tab pos="0" algn="l"/>
              </a:tabLst>
            </a:pPr>
            <a:r>
              <a:rPr lang="de-DE" sz="1800" b="0" u="none" strike="noStrike" dirty="0">
                <a:solidFill>
                  <a:schemeClr val="bg1"/>
                </a:solidFill>
                <a:effectLst/>
                <a:uFillTx/>
                <a:latin typeface="Kantumruy Pro"/>
              </a:rPr>
              <a:t>Geht zu zweit zusammen. Stellt euch vor die iPads und findet heraus mit welcher Bewegung ein Sound ausgelöst wird. Beschreibt den Sound, den ihr hört. Notiert euer Ergebnis auf dem Arbeitsblatt „Laufzettel“. Danach sammeln wir die Ergebnisse im Plenum.</a:t>
            </a:r>
          </a:p>
        </p:txBody>
      </p:sp>
      <p:pic>
        <p:nvPicPr>
          <p:cNvPr id="2" name="Grafik 1" descr="Uhr mit einfarbiger Füllung">
            <a:extLst>
              <a:ext uri="{FF2B5EF4-FFF2-40B4-BE49-F238E27FC236}">
                <a16:creationId xmlns:a16="http://schemas.microsoft.com/office/drawing/2014/main" id="{0E33BB76-43B9-0E4F-1FA6-4DB4057B219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67595" y="2605095"/>
            <a:ext cx="373852" cy="373852"/>
          </a:xfrm>
          <a:prstGeom prst="rect">
            <a:avLst/>
          </a:prstGeom>
        </p:spPr>
      </p:pic>
      <p:sp>
        <p:nvSpPr>
          <p:cNvPr id="3" name="Textfeld 2">
            <a:extLst>
              <a:ext uri="{FF2B5EF4-FFF2-40B4-BE49-F238E27FC236}">
                <a16:creationId xmlns:a16="http://schemas.microsoft.com/office/drawing/2014/main" id="{103F56EE-8FFB-9116-265D-3A755580A817}"/>
              </a:ext>
            </a:extLst>
          </p:cNvPr>
          <p:cNvSpPr txBox="1"/>
          <p:nvPr/>
        </p:nvSpPr>
        <p:spPr>
          <a:xfrm>
            <a:off x="9894383" y="6506746"/>
            <a:ext cx="2297617" cy="338554"/>
          </a:xfrm>
          <a:prstGeom prst="rect">
            <a:avLst/>
          </a:prstGeom>
          <a:noFill/>
        </p:spPr>
        <p:txBody>
          <a:bodyPr wrap="none" rtlCol="0">
            <a:spAutoFit/>
          </a:bodyPr>
          <a:lstStyle/>
          <a:p>
            <a:r>
              <a:rPr lang="de-DE" sz="1600" dirty="0">
                <a:solidFill>
                  <a:schemeClr val="bg1"/>
                </a:solidFill>
              </a:rPr>
              <a:t>Einstieg 1. Doppelstunde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D826ED0-DAF6-4E32-2E91-6D47EF7706F0}"/>
              </a:ext>
            </a:extLst>
          </p:cNvPr>
          <p:cNvSpPr>
            <a:spLocks noGrp="1"/>
          </p:cNvSpPr>
          <p:nvPr>
            <p:ph type="body"/>
          </p:nvPr>
        </p:nvSpPr>
        <p:spPr/>
        <p:txBody>
          <a:bodyPr/>
          <a:lstStyle/>
          <a:p>
            <a:pPr marL="0" indent="0">
              <a:buNone/>
            </a:pPr>
            <a:endParaRPr lang="de-DE" sz="2000" dirty="0">
              <a:solidFill>
                <a:schemeClr val="accent3">
                  <a:lumMod val="50000"/>
                </a:schemeClr>
              </a:solidFill>
            </a:endParaRPr>
          </a:p>
          <a:p>
            <a:pPr marL="0" indent="0">
              <a:buNone/>
            </a:pPr>
            <a:endParaRPr lang="de-DE" sz="2000" dirty="0">
              <a:solidFill>
                <a:schemeClr val="accent3">
                  <a:lumMod val="50000"/>
                </a:schemeClr>
              </a:solidFill>
            </a:endParaRPr>
          </a:p>
          <a:p>
            <a:pPr marL="0" indent="0">
              <a:buNone/>
            </a:pPr>
            <a:r>
              <a:rPr lang="de-DE" sz="2000" dirty="0">
                <a:solidFill>
                  <a:schemeClr val="accent3">
                    <a:lumMod val="50000"/>
                  </a:schemeClr>
                </a:solidFill>
              </a:rPr>
              <a:t>Arbeitsauftrag       5 Min.</a:t>
            </a:r>
          </a:p>
          <a:p>
            <a:pPr marL="0" indent="0">
              <a:lnSpc>
                <a:spcPct val="150000"/>
              </a:lnSpc>
              <a:buNone/>
            </a:pPr>
            <a:r>
              <a:rPr lang="de-DE" sz="1800" dirty="0">
                <a:solidFill>
                  <a:schemeClr val="bg1"/>
                </a:solidFill>
              </a:rPr>
              <a:t>Achtet darauf was ihr hört und seht. Überlegt euch, wie ihr eure Assoziationen in Worte fassen könnt. </a:t>
            </a:r>
          </a:p>
          <a:p>
            <a:endParaRPr lang="de-DE" dirty="0"/>
          </a:p>
        </p:txBody>
      </p:sp>
      <p:pic>
        <p:nvPicPr>
          <p:cNvPr id="4" name="Grafik 3" descr="Uhr mit einfarbiger Füllung">
            <a:extLst>
              <a:ext uri="{FF2B5EF4-FFF2-40B4-BE49-F238E27FC236}">
                <a16:creationId xmlns:a16="http://schemas.microsoft.com/office/drawing/2014/main" id="{61B9301A-B50F-7A69-33E7-916B56A00E6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38995" y="2693995"/>
            <a:ext cx="373852" cy="373852"/>
          </a:xfrm>
          <a:prstGeom prst="rect">
            <a:avLst/>
          </a:prstGeom>
        </p:spPr>
      </p:pic>
      <p:sp>
        <p:nvSpPr>
          <p:cNvPr id="5" name="Textfeld 4">
            <a:extLst>
              <a:ext uri="{FF2B5EF4-FFF2-40B4-BE49-F238E27FC236}">
                <a16:creationId xmlns:a16="http://schemas.microsoft.com/office/drawing/2014/main" id="{7F574353-828C-BEBB-C66B-286D33C232B5}"/>
              </a:ext>
            </a:extLst>
          </p:cNvPr>
          <p:cNvSpPr txBox="1"/>
          <p:nvPr/>
        </p:nvSpPr>
        <p:spPr>
          <a:xfrm>
            <a:off x="9194800" y="6519446"/>
            <a:ext cx="2879186" cy="338554"/>
          </a:xfrm>
          <a:prstGeom prst="rect">
            <a:avLst/>
          </a:prstGeom>
          <a:noFill/>
        </p:spPr>
        <p:txBody>
          <a:bodyPr wrap="none" rtlCol="0">
            <a:spAutoFit/>
          </a:bodyPr>
          <a:lstStyle/>
          <a:p>
            <a:r>
              <a:rPr lang="de-DE" sz="1600" dirty="0">
                <a:solidFill>
                  <a:schemeClr val="bg1"/>
                </a:solidFill>
              </a:rPr>
              <a:t>1. Doppelstunde – Erarbeitung 1</a:t>
            </a:r>
          </a:p>
        </p:txBody>
      </p:sp>
    </p:spTree>
    <p:extLst>
      <p:ext uri="{BB962C8B-B14F-4D97-AF65-F5344CB8AC3E}">
        <p14:creationId xmlns:p14="http://schemas.microsoft.com/office/powerpoint/2010/main" val="159638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8BC71FB-D612-DD70-A1D2-931CE5C2A387}"/>
              </a:ext>
            </a:extLst>
          </p:cNvPr>
          <p:cNvSpPr>
            <a:spLocks noGrp="1"/>
          </p:cNvSpPr>
          <p:nvPr>
            <p:ph type="body"/>
          </p:nvPr>
        </p:nvSpPr>
        <p:spPr>
          <a:xfrm>
            <a:off x="1328760" y="1856180"/>
            <a:ext cx="9533880" cy="4244040"/>
          </a:xfrm>
        </p:spPr>
        <p:txBody>
          <a:bodyPr/>
          <a:lstStyle/>
          <a:p>
            <a:pPr marL="0" indent="0">
              <a:buNone/>
            </a:pPr>
            <a:endParaRPr lang="de-DE" dirty="0"/>
          </a:p>
          <a:p>
            <a:pPr marL="0" indent="0">
              <a:buNone/>
            </a:pPr>
            <a:r>
              <a:rPr lang="de-DE" sz="2000" dirty="0">
                <a:solidFill>
                  <a:schemeClr val="accent3">
                    <a:lumMod val="50000"/>
                  </a:schemeClr>
                </a:solidFill>
              </a:rPr>
              <a:t>Arbeitsauftrag       5 Min.</a:t>
            </a:r>
          </a:p>
          <a:p>
            <a:pPr marL="0" indent="0">
              <a:lnSpc>
                <a:spcPct val="150000"/>
              </a:lnSpc>
              <a:buNone/>
            </a:pPr>
            <a:r>
              <a:rPr lang="de-DE" sz="1800" dirty="0">
                <a:solidFill>
                  <a:schemeClr val="bg1"/>
                </a:solidFill>
              </a:rPr>
              <a:t>Achtet darauf was ihr hört und seht. Überlegt euch, wie ihr eure Assoziationen in Worte fassen könnt. </a:t>
            </a:r>
          </a:p>
          <a:p>
            <a:pPr marL="0" indent="0">
              <a:lnSpc>
                <a:spcPct val="150000"/>
              </a:lnSpc>
              <a:buNone/>
            </a:pPr>
            <a:endParaRPr lang="de-DE" sz="2000" dirty="0">
              <a:solidFill>
                <a:schemeClr val="bg1"/>
              </a:solidFill>
            </a:endParaRPr>
          </a:p>
          <a:p>
            <a:pPr marL="0" indent="0">
              <a:lnSpc>
                <a:spcPct val="150000"/>
              </a:lnSpc>
              <a:buNone/>
            </a:pPr>
            <a:r>
              <a:rPr lang="de-DE" sz="2000" dirty="0">
                <a:solidFill>
                  <a:schemeClr val="accent3">
                    <a:lumMod val="50000"/>
                  </a:schemeClr>
                </a:solidFill>
              </a:rPr>
              <a:t>Arbeitsauftrag       5 Min.</a:t>
            </a:r>
          </a:p>
          <a:p>
            <a:pPr marL="0" indent="0">
              <a:lnSpc>
                <a:spcPct val="150000"/>
              </a:lnSpc>
              <a:buNone/>
            </a:pPr>
            <a:r>
              <a:rPr lang="de-DE" sz="1800" dirty="0">
                <a:solidFill>
                  <a:schemeClr val="bg1"/>
                </a:solidFill>
              </a:rPr>
              <a:t>Wie könnte man den Begriff Soundscape definieren?</a:t>
            </a:r>
          </a:p>
          <a:p>
            <a:endParaRPr lang="de-DE" dirty="0"/>
          </a:p>
        </p:txBody>
      </p:sp>
      <p:pic>
        <p:nvPicPr>
          <p:cNvPr id="4" name="Grafik 3" descr="Uhr mit einfarbiger Füllung">
            <a:extLst>
              <a:ext uri="{FF2B5EF4-FFF2-40B4-BE49-F238E27FC236}">
                <a16:creationId xmlns:a16="http://schemas.microsoft.com/office/drawing/2014/main" id="{BC72A5FD-E145-7903-CC26-B978A52BE4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38995" y="2325695"/>
            <a:ext cx="373852" cy="373852"/>
          </a:xfrm>
          <a:prstGeom prst="rect">
            <a:avLst/>
          </a:prstGeom>
        </p:spPr>
      </p:pic>
      <p:pic>
        <p:nvPicPr>
          <p:cNvPr id="6" name="Grafik 5" descr="Uhr mit einfarbiger Füllung">
            <a:extLst>
              <a:ext uri="{FF2B5EF4-FFF2-40B4-BE49-F238E27FC236}">
                <a16:creationId xmlns:a16="http://schemas.microsoft.com/office/drawing/2014/main" id="{52A9461F-9AA8-FEC9-7C0D-96D8BFE51EC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38995" y="4026031"/>
            <a:ext cx="373852" cy="373852"/>
          </a:xfrm>
          <a:prstGeom prst="rect">
            <a:avLst/>
          </a:prstGeom>
        </p:spPr>
      </p:pic>
      <p:sp>
        <p:nvSpPr>
          <p:cNvPr id="8" name="Textfeld 7">
            <a:extLst>
              <a:ext uri="{FF2B5EF4-FFF2-40B4-BE49-F238E27FC236}">
                <a16:creationId xmlns:a16="http://schemas.microsoft.com/office/drawing/2014/main" id="{E0B971E9-388A-A697-FD39-1878E7378DCC}"/>
              </a:ext>
            </a:extLst>
          </p:cNvPr>
          <p:cNvSpPr txBox="1"/>
          <p:nvPr/>
        </p:nvSpPr>
        <p:spPr>
          <a:xfrm>
            <a:off x="9194800" y="6519446"/>
            <a:ext cx="2879186" cy="338554"/>
          </a:xfrm>
          <a:prstGeom prst="rect">
            <a:avLst/>
          </a:prstGeom>
          <a:noFill/>
        </p:spPr>
        <p:txBody>
          <a:bodyPr wrap="none" rtlCol="0">
            <a:spAutoFit/>
          </a:bodyPr>
          <a:lstStyle/>
          <a:p>
            <a:r>
              <a:rPr lang="de-DE" sz="1600" dirty="0">
                <a:solidFill>
                  <a:schemeClr val="bg1"/>
                </a:solidFill>
              </a:rPr>
              <a:t>1. Doppelstunde – Erarbeitung 1</a:t>
            </a:r>
          </a:p>
        </p:txBody>
      </p:sp>
    </p:spTree>
    <p:extLst>
      <p:ext uri="{BB962C8B-B14F-4D97-AF65-F5344CB8AC3E}">
        <p14:creationId xmlns:p14="http://schemas.microsoft.com/office/powerpoint/2010/main" val="948120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4087668-BFC9-7C94-BC1A-F215964CA840}"/>
              </a:ext>
            </a:extLst>
          </p:cNvPr>
          <p:cNvSpPr>
            <a:spLocks noGrp="1"/>
          </p:cNvSpPr>
          <p:nvPr>
            <p:ph type="body"/>
          </p:nvPr>
        </p:nvSpPr>
        <p:spPr/>
        <p:txBody>
          <a:bodyPr/>
          <a:lstStyle/>
          <a:p>
            <a:pPr marL="0" indent="0">
              <a:lnSpc>
                <a:spcPct val="150000"/>
              </a:lnSpc>
              <a:buNone/>
            </a:pPr>
            <a:r>
              <a:rPr lang="de-DE" sz="2000" dirty="0">
                <a:solidFill>
                  <a:schemeClr val="accent3">
                    <a:lumMod val="50000"/>
                  </a:schemeClr>
                </a:solidFill>
              </a:rPr>
              <a:t>Arbeitsauftrag       20 Min.</a:t>
            </a:r>
          </a:p>
          <a:p>
            <a:pPr marL="342900" indent="-342900">
              <a:lnSpc>
                <a:spcPct val="150000"/>
              </a:lnSpc>
              <a:buAutoNum type="arabicParenBoth"/>
            </a:pPr>
            <a:r>
              <a:rPr lang="de-DE" sz="1800" dirty="0">
                <a:solidFill>
                  <a:schemeClr val="bg1"/>
                </a:solidFill>
              </a:rPr>
              <a:t>Fertigt eine Soundscape mit dem Sonic Moves Creator an. Nutzt die Audiofiles aus der Library. Wenn ihr wollt, könnt ihr auch die Effekte und Filter verwenden. Mappt Klänge und Bewegungen.</a:t>
            </a:r>
          </a:p>
          <a:p>
            <a:pPr marL="342900" indent="-342900">
              <a:lnSpc>
                <a:spcPct val="150000"/>
              </a:lnSpc>
              <a:buAutoNum type="arabicParenBoth"/>
            </a:pPr>
            <a:r>
              <a:rPr lang="de-DE" sz="1800" dirty="0">
                <a:solidFill>
                  <a:schemeClr val="bg1"/>
                </a:solidFill>
              </a:rPr>
              <a:t>Bereitet eine Performance von maximal einer Minute vor. Eine Person steht vor dem iPad und steuert es. Die andere Person steht dahinter und spiegelt die Performance. Findet einen geeigneten Zeitpunkt in der Performance an dem ihr die Rollen tauscht.</a:t>
            </a:r>
          </a:p>
          <a:p>
            <a:pPr marL="342900" indent="-342900">
              <a:lnSpc>
                <a:spcPct val="150000"/>
              </a:lnSpc>
              <a:buAutoNum type="arabicParenBoth"/>
            </a:pPr>
            <a:r>
              <a:rPr lang="de-DE" sz="1800" dirty="0">
                <a:solidFill>
                  <a:schemeClr val="bg1"/>
                </a:solidFill>
              </a:rPr>
              <a:t>Besprecht in der Gruppe, wie ihr vorgegangen seid. Wo gab es Schwierigkeiten und was waren Schlüsselmomente.</a:t>
            </a:r>
          </a:p>
        </p:txBody>
      </p:sp>
      <p:pic>
        <p:nvPicPr>
          <p:cNvPr id="8" name="Grafik 7" descr="Uhr mit einfarbiger Füllung">
            <a:extLst>
              <a:ext uri="{FF2B5EF4-FFF2-40B4-BE49-F238E27FC236}">
                <a16:creationId xmlns:a16="http://schemas.microsoft.com/office/drawing/2014/main" id="{8B056FAB-DAF3-BC59-F750-5B582F457CF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29369" y="2027312"/>
            <a:ext cx="373852" cy="373852"/>
          </a:xfrm>
          <a:prstGeom prst="rect">
            <a:avLst/>
          </a:prstGeom>
        </p:spPr>
      </p:pic>
      <p:sp>
        <p:nvSpPr>
          <p:cNvPr id="11" name="Textfeld 10">
            <a:extLst>
              <a:ext uri="{FF2B5EF4-FFF2-40B4-BE49-F238E27FC236}">
                <a16:creationId xmlns:a16="http://schemas.microsoft.com/office/drawing/2014/main" id="{D3BCAEFD-D095-BDF4-EE22-3DE9F38954EE}"/>
              </a:ext>
            </a:extLst>
          </p:cNvPr>
          <p:cNvSpPr txBox="1"/>
          <p:nvPr/>
        </p:nvSpPr>
        <p:spPr>
          <a:xfrm>
            <a:off x="9194800" y="6519446"/>
            <a:ext cx="2879186" cy="338554"/>
          </a:xfrm>
          <a:prstGeom prst="rect">
            <a:avLst/>
          </a:prstGeom>
          <a:noFill/>
        </p:spPr>
        <p:txBody>
          <a:bodyPr wrap="none" rtlCol="0">
            <a:spAutoFit/>
          </a:bodyPr>
          <a:lstStyle/>
          <a:p>
            <a:r>
              <a:rPr lang="de-DE" sz="1600" dirty="0">
                <a:solidFill>
                  <a:schemeClr val="bg1"/>
                </a:solidFill>
              </a:rPr>
              <a:t>1. Doppelstunde – Erarbeitung 3</a:t>
            </a:r>
          </a:p>
        </p:txBody>
      </p:sp>
    </p:spTree>
    <p:extLst>
      <p:ext uri="{BB962C8B-B14F-4D97-AF65-F5344CB8AC3E}">
        <p14:creationId xmlns:p14="http://schemas.microsoft.com/office/powerpoint/2010/main" val="3846571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6D69D16-C9AE-31DB-D957-5CBAF3BFCD15}"/>
              </a:ext>
            </a:extLst>
          </p:cNvPr>
          <p:cNvSpPr>
            <a:spLocks noGrp="1"/>
          </p:cNvSpPr>
          <p:nvPr>
            <p:ph type="body"/>
          </p:nvPr>
        </p:nvSpPr>
        <p:spPr/>
        <p:txBody>
          <a:bodyPr/>
          <a:lstStyle/>
          <a:p>
            <a:pPr marL="0" indent="0">
              <a:lnSpc>
                <a:spcPct val="150000"/>
              </a:lnSpc>
              <a:buNone/>
            </a:pPr>
            <a:endParaRPr lang="de-DE" sz="2800" dirty="0">
              <a:solidFill>
                <a:srgbClr val="202334"/>
              </a:solidFill>
              <a:effectLst/>
              <a:latin typeface="Kantumruy Pro"/>
              <a:ea typeface="Kantumruy Pro"/>
              <a:cs typeface="Times New Roman" panose="02020603050405020304" pitchFamily="18" charset="0"/>
            </a:endParaRPr>
          </a:p>
          <a:p>
            <a:pPr marL="0" indent="0">
              <a:lnSpc>
                <a:spcPct val="150000"/>
              </a:lnSpc>
              <a:buNone/>
            </a:pPr>
            <a:r>
              <a:rPr lang="de-DE" sz="2000" dirty="0">
                <a:solidFill>
                  <a:schemeClr val="accent3">
                    <a:lumMod val="50000"/>
                  </a:schemeClr>
                </a:solidFill>
                <a:latin typeface="Kantumruy Pro"/>
                <a:ea typeface="Kantumruy Pro"/>
                <a:cs typeface="Times New Roman" panose="02020603050405020304" pitchFamily="18" charset="0"/>
              </a:rPr>
              <a:t>Arbeitsauftrag       10 Min.</a:t>
            </a:r>
            <a:endParaRPr lang="de-DE" sz="2000" dirty="0">
              <a:solidFill>
                <a:schemeClr val="accent3">
                  <a:lumMod val="50000"/>
                </a:schemeClr>
              </a:solidFill>
              <a:effectLst/>
              <a:latin typeface="Kantumruy Pro"/>
              <a:ea typeface="Kantumruy Pro"/>
              <a:cs typeface="Times New Roman" panose="02020603050405020304" pitchFamily="18" charset="0"/>
            </a:endParaRPr>
          </a:p>
          <a:p>
            <a:pPr marL="0" indent="0">
              <a:lnSpc>
                <a:spcPct val="150000"/>
              </a:lnSpc>
              <a:buNone/>
            </a:pPr>
            <a:r>
              <a:rPr lang="de-DE" sz="1800" dirty="0">
                <a:solidFill>
                  <a:srgbClr val="202334"/>
                </a:solidFill>
                <a:effectLst/>
                <a:latin typeface="Kantumruy Pro"/>
                <a:ea typeface="Kantumruy Pro"/>
                <a:cs typeface="Times New Roman" panose="02020603050405020304" pitchFamily="18" charset="0"/>
              </a:rPr>
              <a:t>Notiert alle Geräusche und Klänge, die ihr gehört habt. Wie lassen sich die Klänge und Geräusche charakterisieren? Geht zu zweit zusammen und vergleicht eure Ergebnisse. Danach besprechen wir die Ergebnisse gemeinsam im Plenum.</a:t>
            </a:r>
            <a:endParaRPr lang="de-DE" sz="1800" dirty="0"/>
          </a:p>
        </p:txBody>
      </p:sp>
      <p:pic>
        <p:nvPicPr>
          <p:cNvPr id="7" name="Grafik 6" descr="Uhr mit einfarbiger Füllung">
            <a:extLst>
              <a:ext uri="{FF2B5EF4-FFF2-40B4-BE49-F238E27FC236}">
                <a16:creationId xmlns:a16="http://schemas.microsoft.com/office/drawing/2014/main" id="{32190764-EBD8-47E9-0620-0F4A68C2582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29369" y="2798837"/>
            <a:ext cx="373852" cy="373852"/>
          </a:xfrm>
          <a:prstGeom prst="rect">
            <a:avLst/>
          </a:prstGeom>
        </p:spPr>
      </p:pic>
      <p:sp>
        <p:nvSpPr>
          <p:cNvPr id="9" name="Textfeld 8">
            <a:extLst>
              <a:ext uri="{FF2B5EF4-FFF2-40B4-BE49-F238E27FC236}">
                <a16:creationId xmlns:a16="http://schemas.microsoft.com/office/drawing/2014/main" id="{5B20E18A-5A7D-E24A-43E9-BA849B0D654C}"/>
              </a:ext>
            </a:extLst>
          </p:cNvPr>
          <p:cNvSpPr txBox="1"/>
          <p:nvPr/>
        </p:nvSpPr>
        <p:spPr>
          <a:xfrm>
            <a:off x="9791791" y="6432650"/>
            <a:ext cx="2400209" cy="338554"/>
          </a:xfrm>
          <a:prstGeom prst="rect">
            <a:avLst/>
          </a:prstGeom>
          <a:noFill/>
        </p:spPr>
        <p:txBody>
          <a:bodyPr wrap="none" rtlCol="0">
            <a:spAutoFit/>
          </a:bodyPr>
          <a:lstStyle/>
          <a:p>
            <a:r>
              <a:rPr lang="de-DE" sz="1600" dirty="0">
                <a:solidFill>
                  <a:schemeClr val="bg1"/>
                </a:solidFill>
              </a:rPr>
              <a:t>2. Doppelstunde – Einstieg</a:t>
            </a:r>
          </a:p>
        </p:txBody>
      </p:sp>
    </p:spTree>
    <p:extLst>
      <p:ext uri="{BB962C8B-B14F-4D97-AF65-F5344CB8AC3E}">
        <p14:creationId xmlns:p14="http://schemas.microsoft.com/office/powerpoint/2010/main" val="1160736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AC2FB936-E661-C052-743C-06189FAA1568}"/>
              </a:ext>
            </a:extLst>
          </p:cNvPr>
          <p:cNvSpPr>
            <a:spLocks noGrp="1"/>
          </p:cNvSpPr>
          <p:nvPr>
            <p:ph type="title"/>
          </p:nvPr>
        </p:nvSpPr>
        <p:spPr/>
        <p:txBody>
          <a:bodyPr/>
          <a:lstStyle/>
          <a:p>
            <a:r>
              <a:rPr lang="de-DE" sz="2800" dirty="0">
                <a:solidFill>
                  <a:schemeClr val="bg1"/>
                </a:solidFill>
              </a:rPr>
              <a:t>Themenvorschläge für interaktive Soundscape</a:t>
            </a:r>
            <a:endParaRPr lang="de-DE" sz="2800" dirty="0"/>
          </a:p>
        </p:txBody>
      </p:sp>
      <p:sp>
        <p:nvSpPr>
          <p:cNvPr id="4" name="Textfeld 17">
            <a:extLst>
              <a:ext uri="{FF2B5EF4-FFF2-40B4-BE49-F238E27FC236}">
                <a16:creationId xmlns:a16="http://schemas.microsoft.com/office/drawing/2014/main" id="{439627F3-9E2E-0A71-0E54-C1605E9E20F8}"/>
              </a:ext>
            </a:extLst>
          </p:cNvPr>
          <p:cNvSpPr txBox="1">
            <a:spLocks noGrp="1"/>
          </p:cNvSpPr>
          <p:nvPr>
            <p:ph type="body"/>
          </p:nvPr>
        </p:nvSpPr>
        <p:spPr>
          <a:xfrm>
            <a:off x="1257300" y="1643063"/>
            <a:ext cx="9786938" cy="4814887"/>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300"/>
              </a:lnSpc>
              <a:buNone/>
            </a:pPr>
            <a:endParaRPr lang="de-DE" sz="800" kern="100" dirty="0">
              <a:solidFill>
                <a:srgbClr val="202334"/>
              </a:solidFill>
              <a:latin typeface="Kantumruy Pro"/>
              <a:ea typeface="Kantumruy Pro"/>
              <a:cs typeface="Times New Roman" panose="02020603050405020304" pitchFamily="18" charset="0"/>
            </a:endParaRPr>
          </a:p>
          <a:p>
            <a:pPr>
              <a:lnSpc>
                <a:spcPts val="1300"/>
              </a:lnSpc>
              <a:buNone/>
            </a:pPr>
            <a:endParaRPr lang="de-DE" sz="900" kern="100" dirty="0">
              <a:solidFill>
                <a:srgbClr val="202334"/>
              </a:solidFill>
              <a:effectLst/>
              <a:latin typeface="Kantumruy Pro"/>
              <a:ea typeface="Kantumruy Pro"/>
              <a:cs typeface="Times New Roman" panose="02020603050405020304" pitchFamily="18" charset="0"/>
            </a:endParaRPr>
          </a:p>
          <a:p>
            <a:pPr>
              <a:lnSpc>
                <a:spcPts val="1300"/>
              </a:lnSpc>
              <a:buNone/>
            </a:pPr>
            <a:endParaRPr lang="de-DE" sz="900" kern="100" dirty="0">
              <a:solidFill>
                <a:srgbClr val="202334"/>
              </a:solidFill>
              <a:effectLst/>
              <a:latin typeface="Kantumruy Pro"/>
              <a:ea typeface="Kantumruy Pro"/>
              <a:cs typeface="Times New Roman" panose="02020603050405020304" pitchFamily="18" charset="0"/>
            </a:endParaRPr>
          </a:p>
        </p:txBody>
      </p:sp>
      <p:sp>
        <p:nvSpPr>
          <p:cNvPr id="11" name="Rechteck 10">
            <a:extLst>
              <a:ext uri="{FF2B5EF4-FFF2-40B4-BE49-F238E27FC236}">
                <a16:creationId xmlns:a16="http://schemas.microsoft.com/office/drawing/2014/main" id="{46DE0908-50A2-488A-29AB-0232CC1CF323}"/>
              </a:ext>
            </a:extLst>
          </p:cNvPr>
          <p:cNvSpPr/>
          <p:nvPr/>
        </p:nvSpPr>
        <p:spPr>
          <a:xfrm>
            <a:off x="8390142" y="4398208"/>
            <a:ext cx="2370682" cy="1272620"/>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ffectLst/>
                <a:ea typeface="Kantumruy Pro"/>
                <a:cs typeface="Times New Roman" panose="02020603050405020304" pitchFamily="18" charset="0"/>
              </a:rPr>
              <a:t>Was höre ich auf dem Sommerfest bei meiner Familie im Garten?</a:t>
            </a:r>
          </a:p>
        </p:txBody>
      </p:sp>
      <p:sp>
        <p:nvSpPr>
          <p:cNvPr id="12" name="Rechteck 11">
            <a:extLst>
              <a:ext uri="{FF2B5EF4-FFF2-40B4-BE49-F238E27FC236}">
                <a16:creationId xmlns:a16="http://schemas.microsoft.com/office/drawing/2014/main" id="{30988B70-0250-4903-385D-D10B175B940D}"/>
              </a:ext>
            </a:extLst>
          </p:cNvPr>
          <p:cNvSpPr/>
          <p:nvPr/>
        </p:nvSpPr>
        <p:spPr>
          <a:xfrm>
            <a:off x="2466534" y="3195703"/>
            <a:ext cx="2196446" cy="1087095"/>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ffectLst/>
                <a:ea typeface="Kantumruy Pro"/>
                <a:cs typeface="Times New Roman" panose="02020603050405020304" pitchFamily="18" charset="0"/>
              </a:rPr>
              <a:t>Wie klingt es beim Supermarkt an der Kasse?</a:t>
            </a:r>
          </a:p>
        </p:txBody>
      </p:sp>
      <p:sp>
        <p:nvSpPr>
          <p:cNvPr id="13" name="Rechteck 12">
            <a:extLst>
              <a:ext uri="{FF2B5EF4-FFF2-40B4-BE49-F238E27FC236}">
                <a16:creationId xmlns:a16="http://schemas.microsoft.com/office/drawing/2014/main" id="{70F00018-2014-E12E-D8F8-DAB59B7B6919}"/>
              </a:ext>
            </a:extLst>
          </p:cNvPr>
          <p:cNvSpPr/>
          <p:nvPr/>
        </p:nvSpPr>
        <p:spPr>
          <a:xfrm>
            <a:off x="1588604" y="5034518"/>
            <a:ext cx="3324583" cy="1087095"/>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Diese Geräusche und Klänge nehme ich in der Turnhalle meines Sportvereins wahr.</a:t>
            </a:r>
          </a:p>
        </p:txBody>
      </p:sp>
      <p:sp>
        <p:nvSpPr>
          <p:cNvPr id="14" name="Rechteck 13">
            <a:extLst>
              <a:ext uri="{FF2B5EF4-FFF2-40B4-BE49-F238E27FC236}">
                <a16:creationId xmlns:a16="http://schemas.microsoft.com/office/drawing/2014/main" id="{0303C9E8-9638-EF08-417A-987EE37C5784}"/>
              </a:ext>
            </a:extLst>
          </p:cNvPr>
          <p:cNvSpPr/>
          <p:nvPr/>
        </p:nvSpPr>
        <p:spPr>
          <a:xfrm>
            <a:off x="5636289" y="3518411"/>
            <a:ext cx="2517268" cy="87994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Das hört man auf einer Demonstration</a:t>
            </a:r>
            <a:r>
              <a:rPr lang="de-DE" sz="800" kern="100" dirty="0">
                <a:solidFill>
                  <a:srgbClr val="202334"/>
                </a:solidFill>
                <a:ea typeface="Kantumruy Pro"/>
                <a:cs typeface="Times New Roman" panose="02020603050405020304" pitchFamily="18" charset="0"/>
              </a:rPr>
              <a:t>.</a:t>
            </a:r>
            <a:endParaRPr lang="de-DE" sz="900" kern="100" dirty="0">
              <a:solidFill>
                <a:srgbClr val="202334"/>
              </a:solidFill>
              <a:ea typeface="Kantumruy Pro"/>
              <a:cs typeface="Times New Roman" panose="02020603050405020304" pitchFamily="18" charset="0"/>
            </a:endParaRPr>
          </a:p>
        </p:txBody>
      </p:sp>
      <p:sp>
        <p:nvSpPr>
          <p:cNvPr id="15" name="Rechteck 14">
            <a:extLst>
              <a:ext uri="{FF2B5EF4-FFF2-40B4-BE49-F238E27FC236}">
                <a16:creationId xmlns:a16="http://schemas.microsoft.com/office/drawing/2014/main" id="{0C77285D-5BA8-50F1-F986-DAAD4848DB9E}"/>
              </a:ext>
            </a:extLst>
          </p:cNvPr>
          <p:cNvSpPr/>
          <p:nvPr/>
        </p:nvSpPr>
        <p:spPr>
          <a:xfrm>
            <a:off x="5744049" y="5109714"/>
            <a:ext cx="1687398" cy="87994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solidFill>
                  <a:schemeClr val="bg1"/>
                </a:solidFill>
              </a:rPr>
              <a:t>So klingt es in meiner Küche.</a:t>
            </a:r>
          </a:p>
        </p:txBody>
      </p:sp>
      <p:sp>
        <p:nvSpPr>
          <p:cNvPr id="16" name="Rechteck 15">
            <a:extLst>
              <a:ext uri="{FF2B5EF4-FFF2-40B4-BE49-F238E27FC236}">
                <a16:creationId xmlns:a16="http://schemas.microsoft.com/office/drawing/2014/main" id="{6D879356-B411-5619-AE10-F0D98441626B}"/>
              </a:ext>
            </a:extLst>
          </p:cNvPr>
          <p:cNvSpPr/>
          <p:nvPr/>
        </p:nvSpPr>
        <p:spPr>
          <a:xfrm>
            <a:off x="1431464" y="1903827"/>
            <a:ext cx="3396792" cy="98985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de-DE" kern="100" dirty="0">
                <a:solidFill>
                  <a:srgbClr val="202334"/>
                </a:solidFill>
                <a:ea typeface="Kantumruy Pro"/>
                <a:cs typeface="Times New Roman" panose="02020603050405020304" pitchFamily="18" charset="0"/>
              </a:rPr>
              <a:t>Ein Waldspaziergang lässt sich </a:t>
            </a:r>
          </a:p>
          <a:p>
            <a:pPr algn="ctr">
              <a:buNone/>
            </a:pPr>
            <a:r>
              <a:rPr lang="de-DE" kern="100" dirty="0">
                <a:solidFill>
                  <a:srgbClr val="202334"/>
                </a:solidFill>
                <a:ea typeface="Kantumruy Pro"/>
                <a:cs typeface="Times New Roman" panose="02020603050405020304" pitchFamily="18" charset="0"/>
              </a:rPr>
              <a:t>mit folgenden Klängen beschreiben</a:t>
            </a:r>
            <a:r>
              <a:rPr lang="de-DE" sz="800" kern="100" dirty="0">
                <a:solidFill>
                  <a:srgbClr val="202334"/>
                </a:solidFill>
                <a:ea typeface="Kantumruy Pro"/>
                <a:cs typeface="Times New Roman" panose="02020603050405020304" pitchFamily="18" charset="0"/>
              </a:rPr>
              <a:t>:</a:t>
            </a:r>
            <a:endParaRPr lang="de-DE" sz="900" kern="100" dirty="0">
              <a:solidFill>
                <a:srgbClr val="202334"/>
              </a:solidFill>
              <a:ea typeface="Kantumruy Pro"/>
              <a:cs typeface="Times New Roman" panose="02020603050405020304" pitchFamily="18" charset="0"/>
            </a:endParaRPr>
          </a:p>
        </p:txBody>
      </p:sp>
      <p:sp>
        <p:nvSpPr>
          <p:cNvPr id="17" name="Rechteck 16">
            <a:extLst>
              <a:ext uri="{FF2B5EF4-FFF2-40B4-BE49-F238E27FC236}">
                <a16:creationId xmlns:a16="http://schemas.microsoft.com/office/drawing/2014/main" id="{87F8EAB2-98C3-366B-9A9D-22F578924002}"/>
              </a:ext>
            </a:extLst>
          </p:cNvPr>
          <p:cNvSpPr/>
          <p:nvPr/>
        </p:nvSpPr>
        <p:spPr>
          <a:xfrm>
            <a:off x="7241081" y="2188336"/>
            <a:ext cx="3396792" cy="98985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Diese Geräusche und Klänge nehme ich  in der Turnhalle meines Sportvereins wahr.</a:t>
            </a:r>
          </a:p>
        </p:txBody>
      </p:sp>
      <p:sp>
        <p:nvSpPr>
          <p:cNvPr id="21" name="Textfeld 20">
            <a:extLst>
              <a:ext uri="{FF2B5EF4-FFF2-40B4-BE49-F238E27FC236}">
                <a16:creationId xmlns:a16="http://schemas.microsoft.com/office/drawing/2014/main" id="{F06B2F69-FE1A-0A1B-AFCB-B0547B2ED8EB}"/>
              </a:ext>
            </a:extLst>
          </p:cNvPr>
          <p:cNvSpPr txBox="1"/>
          <p:nvPr/>
        </p:nvSpPr>
        <p:spPr>
          <a:xfrm>
            <a:off x="10154263" y="6572249"/>
            <a:ext cx="2037737" cy="261610"/>
          </a:xfrm>
          <a:prstGeom prst="rect">
            <a:avLst/>
          </a:prstGeom>
          <a:noFill/>
        </p:spPr>
        <p:txBody>
          <a:bodyPr wrap="none" rtlCol="0">
            <a:spAutoFit/>
          </a:bodyPr>
          <a:lstStyle/>
          <a:p>
            <a:r>
              <a:rPr lang="de-DE" sz="1100" dirty="0">
                <a:solidFill>
                  <a:schemeClr val="bg1"/>
                </a:solidFill>
              </a:rPr>
              <a:t>2. Doppelstunde – Erarbeitung 2</a:t>
            </a:r>
          </a:p>
        </p:txBody>
      </p:sp>
    </p:spTree>
    <p:extLst>
      <p:ext uri="{BB962C8B-B14F-4D97-AF65-F5344CB8AC3E}">
        <p14:creationId xmlns:p14="http://schemas.microsoft.com/office/powerpoint/2010/main" val="2324576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C475B68-2465-DA89-1B6D-85C263284FE9}"/>
              </a:ext>
            </a:extLst>
          </p:cNvPr>
          <p:cNvSpPr>
            <a:spLocks noGrp="1"/>
          </p:cNvSpPr>
          <p:nvPr>
            <p:ph type="body"/>
          </p:nvPr>
        </p:nvSpPr>
        <p:spPr>
          <a:xfrm>
            <a:off x="1329060" y="1573605"/>
            <a:ext cx="9533880" cy="4812907"/>
          </a:xfrm>
        </p:spPr>
        <p:txBody>
          <a:bodyPr/>
          <a:lstStyle/>
          <a:p>
            <a:pPr marL="0" indent="0">
              <a:lnSpc>
                <a:spcPct val="150000"/>
              </a:lnSpc>
              <a:buNone/>
            </a:pPr>
            <a:r>
              <a:rPr lang="de-DE" sz="2000" dirty="0">
                <a:solidFill>
                  <a:schemeClr val="accent3">
                    <a:lumMod val="50000"/>
                  </a:schemeClr>
                </a:solidFill>
              </a:rPr>
              <a:t>Arbeitsauftrag       45 Min.</a:t>
            </a:r>
          </a:p>
          <a:p>
            <a:pPr marL="0" indent="0">
              <a:lnSpc>
                <a:spcPct val="150000"/>
              </a:lnSpc>
              <a:buNone/>
            </a:pPr>
            <a:r>
              <a:rPr lang="de-DE" sz="1800" kern="100" dirty="0">
                <a:solidFill>
                  <a:srgbClr val="202334"/>
                </a:solidFill>
                <a:ea typeface="Kantumruy Pro"/>
                <a:cs typeface="Times New Roman" panose="02020603050405020304" pitchFamily="18" charset="0"/>
              </a:rPr>
              <a:t>(1) </a:t>
            </a:r>
            <a:r>
              <a:rPr lang="de-DE" sz="1800" kern="100" dirty="0">
                <a:solidFill>
                  <a:srgbClr val="202334"/>
                </a:solidFill>
                <a:effectLst/>
                <a:ea typeface="Kantumruy Pro"/>
                <a:cs typeface="Times New Roman" panose="02020603050405020304" pitchFamily="18" charset="0"/>
              </a:rPr>
              <a:t>Erarbeitet eine Performance (maximal 2 Min.) mit einer interaktiven Soundscape zu einem Thema mit der App Sonic Moves Creator. Folgende Sounds könnt ihr dafür verwenden:</a:t>
            </a:r>
          </a:p>
          <a:p>
            <a:pPr algn="just">
              <a:lnSpc>
                <a:spcPct val="100000"/>
              </a:lnSpc>
              <a:buNone/>
            </a:pPr>
            <a:r>
              <a:rPr lang="de-DE" sz="1400" b="1" kern="100" dirty="0">
                <a:solidFill>
                  <a:srgbClr val="202334"/>
                </a:solidFill>
                <a:effectLst/>
                <a:ea typeface="Kantumruy Pro"/>
                <a:cs typeface="Times New Roman" panose="02020603050405020304" pitchFamily="18" charset="0"/>
              </a:rPr>
              <a:t>(a) Sounds aus der </a:t>
            </a:r>
            <a:r>
              <a:rPr lang="de-DE" sz="1400" b="1" kern="100" dirty="0" err="1">
                <a:solidFill>
                  <a:srgbClr val="202334"/>
                </a:solidFill>
                <a:effectLst/>
                <a:ea typeface="Kantumruy Pro"/>
                <a:cs typeface="Times New Roman" panose="02020603050405020304" pitchFamily="18" charset="0"/>
              </a:rPr>
              <a:t>Soundlibrary</a:t>
            </a:r>
            <a:r>
              <a:rPr lang="de-DE" sz="1400" b="1" kern="100" dirty="0">
                <a:solidFill>
                  <a:srgbClr val="202334"/>
                </a:solidFill>
                <a:effectLst/>
                <a:ea typeface="Kantumruy Pro"/>
                <a:cs typeface="Times New Roman" panose="02020603050405020304" pitchFamily="18" charset="0"/>
              </a:rPr>
              <a:t> im Sonic Moves Creator</a:t>
            </a:r>
          </a:p>
          <a:p>
            <a:pPr algn="just">
              <a:lnSpc>
                <a:spcPct val="100000"/>
              </a:lnSpc>
              <a:buNone/>
            </a:pPr>
            <a:r>
              <a:rPr lang="de-DE" sz="1400" b="1" kern="100" dirty="0">
                <a:solidFill>
                  <a:srgbClr val="202334"/>
                </a:solidFill>
                <a:effectLst/>
                <a:ea typeface="Kantumruy Pro"/>
                <a:cs typeface="Times New Roman" panose="02020603050405020304" pitchFamily="18" charset="0"/>
              </a:rPr>
              <a:t>(b) Eigene aufgenommene Sounds über die Sprachmemoapp</a:t>
            </a:r>
          </a:p>
          <a:p>
            <a:pPr algn="just">
              <a:lnSpc>
                <a:spcPct val="100000"/>
              </a:lnSpc>
              <a:buNone/>
            </a:pPr>
            <a:r>
              <a:rPr lang="de-DE" sz="1400" b="1" kern="100" dirty="0">
                <a:solidFill>
                  <a:srgbClr val="202334"/>
                </a:solidFill>
                <a:effectLst/>
                <a:ea typeface="Kantumruy Pro"/>
                <a:cs typeface="Times New Roman" panose="02020603050405020304" pitchFamily="18" charset="0"/>
              </a:rPr>
              <a:t>(c) Hinterlegte Soundscapes </a:t>
            </a:r>
          </a:p>
          <a:p>
            <a:pPr algn="just">
              <a:lnSpc>
                <a:spcPct val="100000"/>
              </a:lnSpc>
              <a:buNone/>
            </a:pPr>
            <a:r>
              <a:rPr lang="de-DE" sz="1400" b="1" kern="100" dirty="0">
                <a:solidFill>
                  <a:srgbClr val="202334"/>
                </a:solidFill>
                <a:effectLst/>
                <a:ea typeface="Kantumruy Pro"/>
                <a:cs typeface="Times New Roman" panose="02020603050405020304" pitchFamily="18" charset="0"/>
              </a:rPr>
              <a:t>(d) Effekte und Filter von Sonic Moves</a:t>
            </a:r>
          </a:p>
          <a:p>
            <a:pPr algn="just">
              <a:lnSpc>
                <a:spcPct val="100000"/>
              </a:lnSpc>
              <a:buNone/>
            </a:pPr>
            <a:endParaRPr lang="de-DE" sz="1400" b="1" kern="100" dirty="0">
              <a:solidFill>
                <a:srgbClr val="202334"/>
              </a:solidFill>
              <a:effectLst/>
              <a:ea typeface="Kantumruy Pro"/>
              <a:cs typeface="Times New Roman" panose="02020603050405020304" pitchFamily="18" charset="0"/>
            </a:endParaRPr>
          </a:p>
          <a:p>
            <a:pPr marL="0" indent="0">
              <a:lnSpc>
                <a:spcPct val="150000"/>
              </a:lnSpc>
              <a:buNone/>
            </a:pPr>
            <a:r>
              <a:rPr lang="de-DE" sz="1800" dirty="0">
                <a:solidFill>
                  <a:srgbClr val="202334"/>
                </a:solidFill>
                <a:ea typeface="Kantumruy Pro"/>
                <a:cs typeface="Times New Roman" panose="02020603050405020304" pitchFamily="18" charset="0"/>
              </a:rPr>
              <a:t>(2) Übt die Performance eurer Soundscape. Ladet sie dazu in den Sonic Moves Player. Hier gilt: Während der Performance steht eine Person vor dem iPad und steuert es. Die andere Person steht dahinter und spiegelt die Performance. Findet einen geeigneten Zeitpunkt in der Performance an dem ihr die Rollen tauscht.</a:t>
            </a:r>
            <a:endParaRPr lang="de-DE" sz="1800" dirty="0"/>
          </a:p>
        </p:txBody>
      </p:sp>
      <p:pic>
        <p:nvPicPr>
          <p:cNvPr id="4" name="Grafik 3" descr="Uhr mit einfarbiger Füllung">
            <a:extLst>
              <a:ext uri="{FF2B5EF4-FFF2-40B4-BE49-F238E27FC236}">
                <a16:creationId xmlns:a16="http://schemas.microsoft.com/office/drawing/2014/main" id="{1558C6E4-1294-3874-2942-112A15269AE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5082" y="1597072"/>
            <a:ext cx="373852" cy="373852"/>
          </a:xfrm>
          <a:prstGeom prst="rect">
            <a:avLst/>
          </a:prstGeom>
        </p:spPr>
      </p:pic>
      <p:sp>
        <p:nvSpPr>
          <p:cNvPr id="7" name="Textfeld 6">
            <a:extLst>
              <a:ext uri="{FF2B5EF4-FFF2-40B4-BE49-F238E27FC236}">
                <a16:creationId xmlns:a16="http://schemas.microsoft.com/office/drawing/2014/main" id="{8036586D-C666-1D9C-32C7-BD5C6BB7D05F}"/>
              </a:ext>
            </a:extLst>
          </p:cNvPr>
          <p:cNvSpPr txBox="1"/>
          <p:nvPr/>
        </p:nvSpPr>
        <p:spPr>
          <a:xfrm>
            <a:off x="10154263" y="6572249"/>
            <a:ext cx="2037737" cy="261610"/>
          </a:xfrm>
          <a:prstGeom prst="rect">
            <a:avLst/>
          </a:prstGeom>
          <a:noFill/>
        </p:spPr>
        <p:txBody>
          <a:bodyPr wrap="none" rtlCol="0">
            <a:spAutoFit/>
          </a:bodyPr>
          <a:lstStyle/>
          <a:p>
            <a:r>
              <a:rPr lang="de-DE" sz="1100" dirty="0">
                <a:solidFill>
                  <a:schemeClr val="bg1"/>
                </a:solidFill>
              </a:rPr>
              <a:t>2. Doppelstunde – Erarbeitung 2</a:t>
            </a:r>
          </a:p>
        </p:txBody>
      </p:sp>
    </p:spTree>
    <p:extLst>
      <p:ext uri="{BB962C8B-B14F-4D97-AF65-F5344CB8AC3E}">
        <p14:creationId xmlns:p14="http://schemas.microsoft.com/office/powerpoint/2010/main" val="4221600731"/>
      </p:ext>
    </p:extLst>
  </p:cSld>
  <p:clrMapOvr>
    <a:masterClrMapping/>
  </p:clrMapOvr>
</p:sld>
</file>

<file path=ppt/theme/theme1.xml><?xml version="1.0" encoding="utf-8"?>
<a:theme xmlns:a="http://schemas.openxmlformats.org/drawingml/2006/main" name="LD-Design">
  <a:themeElements>
    <a:clrScheme name="Lernen Digital">
      <a:dk1>
        <a:srgbClr val="202334"/>
      </a:dk1>
      <a:lt1>
        <a:srgbClr val="FFFFFF"/>
      </a:lt1>
      <a:dk2>
        <a:srgbClr val="000000"/>
      </a:dk2>
      <a:lt2>
        <a:srgbClr val="E8E8E8"/>
      </a:lt2>
      <a:accent1>
        <a:srgbClr val="00E5B6"/>
      </a:accent1>
      <a:accent2>
        <a:srgbClr val="FF3859"/>
      </a:accent2>
      <a:accent3>
        <a:srgbClr val="FF98FF"/>
      </a:accent3>
      <a:accent4>
        <a:srgbClr val="00B3FF"/>
      </a:accent4>
      <a:accent5>
        <a:srgbClr val="B4E0E8"/>
      </a:accent5>
      <a:accent6>
        <a:srgbClr val="202334"/>
      </a:accent6>
      <a:hlink>
        <a:srgbClr val="FF3859"/>
      </a:hlink>
      <a:folHlink>
        <a:srgbClr val="B4E0E8"/>
      </a:folHlink>
    </a:clrScheme>
    <a:fontScheme name="Lernen Digital">
      <a:majorFont>
        <a:latin typeface="Kantumruy Pro"/>
        <a:ea typeface=""/>
        <a:cs typeface=""/>
      </a:majorFont>
      <a:minorFont>
        <a:latin typeface="Kantumruy Pro"/>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LD-Design</Template>
  <TotalTime>0</TotalTime>
  <Words>1257</Words>
  <Application>Microsoft Macintosh PowerPoint</Application>
  <PresentationFormat>Breitbild</PresentationFormat>
  <Paragraphs>101</Paragraphs>
  <Slides>15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15</vt:i4>
      </vt:variant>
    </vt:vector>
  </HeadingPairs>
  <TitlesOfParts>
    <vt:vector size="23" baseType="lpstr">
      <vt:lpstr>Arial Unicode MS</vt:lpstr>
      <vt:lpstr>Arial</vt:lpstr>
      <vt:lpstr>Calibri</vt:lpstr>
      <vt:lpstr>Kantumruy Pro</vt:lpstr>
      <vt:lpstr>Kantumruy Pro SemiBold</vt:lpstr>
      <vt:lpstr>Symbol</vt:lpstr>
      <vt:lpstr>Wingdings</vt:lpstr>
      <vt:lpstr>LD-Design</vt:lpstr>
      <vt:lpstr>Unterrichtseinheit „Sonic Moves“   Eigene Liveperformance mit interaktiven Soundscapes gestalten </vt:lpstr>
      <vt:lpstr>PowerPoint-Präsentation</vt:lpstr>
      <vt:lpstr>PowerPoint-Präsentation</vt:lpstr>
      <vt:lpstr>PowerPoint-Präsentation</vt:lpstr>
      <vt:lpstr>PowerPoint-Präsentation</vt:lpstr>
      <vt:lpstr>PowerPoint-Präsentation</vt:lpstr>
      <vt:lpstr>PowerPoint-Präsentation</vt:lpstr>
      <vt:lpstr>Themenvorschläge für interaktive Soundscape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„Lorem ipsum dolor sit amet, consectetuer adipiscing elit. Aenean commodo ligula eget dolor. Aenean  sociis natoque penatibus.“</dc:title>
  <dc:subject/>
  <dc:creator>Philip Seufert</dc:creator>
  <dc:description/>
  <cp:lastModifiedBy>Kumus</cp:lastModifiedBy>
  <cp:revision>32</cp:revision>
  <dcterms:created xsi:type="dcterms:W3CDTF">2024-10-09T11:17:22Z</dcterms:created>
  <dcterms:modified xsi:type="dcterms:W3CDTF">2025-10-21T12:46:08Z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Breitbild</vt:lpwstr>
  </property>
  <property fmtid="{D5CDD505-2E9C-101B-9397-08002B2CF9AE}" pid="3" name="Slides">
    <vt:i4>5</vt:i4>
  </property>
</Properties>
</file>