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"/>
  </p:notesMasterIdLst>
  <p:sldIdLst>
    <p:sldId id="264" r:id="rId2"/>
    <p:sldId id="266" r:id="rId3"/>
    <p:sldId id="263" r:id="rId4"/>
    <p:sldId id="258" r:id="rId5"/>
    <p:sldId id="259" r:id="rId6"/>
    <p:sldId id="261" r:id="rId7"/>
    <p:sldId id="262" r:id="rId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ake me - linke Hand" id="{CB29407B-A877-D643-868D-F6FBC633A0FE}">
          <p14:sldIdLst>
            <p14:sldId id="264"/>
          </p14:sldIdLst>
        </p14:section>
        <p14:section name="Wake me - rechte Hand" id="{C28454FE-C331-174A-9D60-9FACC0D8F440}">
          <p14:sldIdLst>
            <p14:sldId id="266"/>
          </p14:sldIdLst>
        </p14:section>
        <p14:section name="Wake me - Leadsheet" id="{D1FB58DC-110A-964F-955C-667AEBCCB18A}">
          <p14:sldIdLst>
            <p14:sldId id="263"/>
            <p14:sldId id="258"/>
            <p14:sldId id="259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9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7" autoAdjust="0"/>
    <p:restoredTop sz="94694"/>
  </p:normalViewPr>
  <p:slideViewPr>
    <p:cSldViewPr snapToGrid="0" showGuides="1">
      <p:cViewPr>
        <p:scale>
          <a:sx n="120" d="100"/>
          <a:sy n="120" d="100"/>
        </p:scale>
        <p:origin x="248" y="-4692"/>
      </p:cViewPr>
      <p:guideLst>
        <p:guide orient="horz" pos="3097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F8F3C-D176-43F8-A117-CA8255588AE0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C64AE-384E-434E-918F-E077DD7FFC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C64AE-384E-434E-918F-E077DD7FFCA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34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06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59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36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23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55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56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61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92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98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44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81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05FC-91CF-9047-8AF6-A1711007CE4B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3C09B-1392-DA4A-9F9C-5EA75CE96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06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669AA-B11C-72FB-10B2-3F85E976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794369"/>
          </a:xfrm>
        </p:spPr>
        <p:txBody>
          <a:bodyPr/>
          <a:lstStyle/>
          <a:p>
            <a:r>
              <a:rPr lang="de-DE" b="1" dirty="0">
                <a:latin typeface="+mn-lt"/>
              </a:rPr>
              <a:t>Wake </a:t>
            </a:r>
            <a:r>
              <a:rPr lang="de-DE" b="1" dirty="0" err="1">
                <a:latin typeface="+mn-lt"/>
              </a:rPr>
              <a:t>me</a:t>
            </a:r>
            <a:br>
              <a:rPr lang="de-DE" dirty="0">
                <a:latin typeface="+mn-lt"/>
              </a:rPr>
            </a:br>
            <a:endParaRPr lang="de-DE" sz="18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DCB21F-DF14-EDBB-5845-E3143EE3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68746" y="2184186"/>
            <a:ext cx="1476381" cy="83568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AD2947-E84C-F5DD-7B3B-D2FDB15C33D7}"/>
              </a:ext>
            </a:extLst>
          </p:cNvPr>
          <p:cNvSpPr txBox="1"/>
          <p:nvPr/>
        </p:nvSpPr>
        <p:spPr>
          <a:xfrm>
            <a:off x="568746" y="2068770"/>
            <a:ext cx="109324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oben-unten: </a:t>
            </a:r>
            <a:r>
              <a:rPr lang="de-DE" sz="1000" b="1" dirty="0" err="1">
                <a:solidFill>
                  <a:schemeClr val="accent1"/>
                </a:solidFill>
              </a:rPr>
              <a:t>Reverb</a:t>
            </a:r>
            <a:endParaRPr lang="de-DE" sz="1000" b="1" dirty="0">
              <a:solidFill>
                <a:schemeClr val="accent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A43C8D-39E5-D5D2-3AF1-C757EE7D52AA}"/>
              </a:ext>
            </a:extLst>
          </p:cNvPr>
          <p:cNvSpPr txBox="1"/>
          <p:nvPr/>
        </p:nvSpPr>
        <p:spPr>
          <a:xfrm>
            <a:off x="563837" y="1060308"/>
            <a:ext cx="2652136" cy="2308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500" b="1" dirty="0">
                <a:solidFill>
                  <a:schemeClr val="bg1"/>
                </a:solidFill>
              </a:rPr>
              <a:t>Bewegungen linke Hand + Effekte</a:t>
            </a:r>
          </a:p>
        </p:txBody>
      </p:sp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48E168F0-2FEA-6295-F33B-6B5C3360220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68746" y="3386594"/>
            <a:ext cx="1476379" cy="83568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0E10E58-B3DA-7BC9-ADEE-742EFD58089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444340" y="3385505"/>
            <a:ext cx="1476379" cy="83568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2CA0A59-7B65-5C0F-076F-158D090281DC}"/>
              </a:ext>
            </a:extLst>
          </p:cNvPr>
          <p:cNvSpPr txBox="1"/>
          <p:nvPr/>
        </p:nvSpPr>
        <p:spPr>
          <a:xfrm>
            <a:off x="2444339" y="3105057"/>
            <a:ext cx="144270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Heavy Metall mitte-unten: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Filter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1E1FEF3-E5E0-635B-36A4-D523087A635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319934" y="3385504"/>
            <a:ext cx="1476380" cy="83568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814DB8C-82F1-BD16-3253-03B20FAC01B8}"/>
              </a:ext>
            </a:extLst>
          </p:cNvPr>
          <p:cNvSpPr txBox="1"/>
          <p:nvPr/>
        </p:nvSpPr>
        <p:spPr>
          <a:xfrm>
            <a:off x="4319934" y="3111760"/>
            <a:ext cx="144270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Heavy Metall mitte-unten: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Filter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100C78D-85F5-C020-3C86-ECA29394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565120" y="4550344"/>
            <a:ext cx="1476379" cy="83568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236C50A-D001-B415-1EDB-46EB44E555EF}"/>
              </a:ext>
            </a:extLst>
          </p:cNvPr>
          <p:cNvSpPr txBox="1"/>
          <p:nvPr/>
        </p:nvSpPr>
        <p:spPr>
          <a:xfrm>
            <a:off x="563838" y="4361988"/>
            <a:ext cx="95058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Faust-offen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Faust: Drums weg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7880FFE-2BFB-1DA1-FA2F-69EEC7409E1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563838" y="5749071"/>
            <a:ext cx="1476378" cy="83568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35CC69C7-EA25-BBCE-547D-6FD9C14B51D7}"/>
              </a:ext>
            </a:extLst>
          </p:cNvPr>
          <p:cNvSpPr txBox="1"/>
          <p:nvPr/>
        </p:nvSpPr>
        <p:spPr>
          <a:xfrm>
            <a:off x="563838" y="5483328"/>
            <a:ext cx="22073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zeigt nach links: Delay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(der Effekt funktioniert nur im </a:t>
            </a:r>
            <a:r>
              <a:rPr lang="de-DE" sz="1000" b="1" dirty="0" err="1">
                <a:solidFill>
                  <a:schemeClr val="accent1"/>
                </a:solidFill>
              </a:rPr>
              <a:t>Prechorus</a:t>
            </a:r>
            <a:r>
              <a:rPr lang="de-DE" sz="10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428753FB-8402-E5A0-F714-4EC9ED5D6C24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2431326" y="7036978"/>
            <a:ext cx="1476379" cy="835687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20D9342D-5827-1355-DFF7-207A407D830F}"/>
              </a:ext>
            </a:extLst>
          </p:cNvPr>
          <p:cNvSpPr txBox="1"/>
          <p:nvPr/>
        </p:nvSpPr>
        <p:spPr>
          <a:xfrm>
            <a:off x="2431326" y="6602245"/>
            <a:ext cx="18674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Zeigefinger unten-oben: </a:t>
            </a:r>
            <a:br>
              <a:rPr lang="de-DE" sz="1000" b="1" dirty="0">
                <a:solidFill>
                  <a:schemeClr val="accent1"/>
                </a:solidFill>
              </a:rPr>
            </a:br>
            <a:r>
              <a:rPr lang="de-DE" sz="1000" b="1" dirty="0">
                <a:solidFill>
                  <a:schemeClr val="accent1"/>
                </a:solidFill>
              </a:rPr>
              <a:t>Lautstärke Synthie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(Effekt funktioniert nur im Verse 2)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5041A813-5B04-F99F-E63E-C7FB32201886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563837" y="7036978"/>
            <a:ext cx="1476379" cy="835686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8E46857-80AF-E664-120F-58EAFEB66700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568789" y="8555425"/>
            <a:ext cx="1372366" cy="776811"/>
          </a:xfrm>
          <a:prstGeom prst="rect">
            <a:avLst/>
          </a:prstGeom>
        </p:spPr>
      </p:pic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96CC92BC-50E6-506D-3114-6E20092B3579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2045125" y="3803348"/>
            <a:ext cx="399215" cy="1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33290E43-DC65-26E1-BF1E-60D420379269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3920719" y="3803348"/>
            <a:ext cx="3992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74DDABDE-B0F9-6BB3-CAD2-C7E64B581319}"/>
              </a:ext>
            </a:extLst>
          </p:cNvPr>
          <p:cNvCxnSpPr>
            <a:stCxn id="34" idx="3"/>
            <a:endCxn id="32" idx="1"/>
          </p:cNvCxnSpPr>
          <p:nvPr/>
        </p:nvCxnSpPr>
        <p:spPr>
          <a:xfrm>
            <a:off x="2040216" y="7454821"/>
            <a:ext cx="39111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DE1A81D8-17C3-0EC9-7C1F-8C2CC12F7811}"/>
              </a:ext>
            </a:extLst>
          </p:cNvPr>
          <p:cNvSpPr txBox="1"/>
          <p:nvPr/>
        </p:nvSpPr>
        <p:spPr>
          <a:xfrm>
            <a:off x="563837" y="8401537"/>
            <a:ext cx="28693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907E9BAC-FB75-0525-227B-84292F6F9C54}"/>
              </a:ext>
            </a:extLst>
          </p:cNvPr>
          <p:cNvSpPr txBox="1"/>
          <p:nvPr/>
        </p:nvSpPr>
        <p:spPr>
          <a:xfrm>
            <a:off x="905483" y="8402911"/>
            <a:ext cx="23083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C44D1411-67C4-A407-0632-8FAF44511400}"/>
              </a:ext>
            </a:extLst>
          </p:cNvPr>
          <p:cNvSpPr txBox="1"/>
          <p:nvPr/>
        </p:nvSpPr>
        <p:spPr>
          <a:xfrm>
            <a:off x="1647736" y="8401537"/>
            <a:ext cx="282129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62FCDF37-51BC-B965-04BD-2D875A4E1038}"/>
              </a:ext>
            </a:extLst>
          </p:cNvPr>
          <p:cNvCxnSpPr>
            <a:cxnSpLocks/>
            <a:stCxn id="58" idx="3"/>
            <a:endCxn id="59" idx="1"/>
          </p:cNvCxnSpPr>
          <p:nvPr/>
        </p:nvCxnSpPr>
        <p:spPr>
          <a:xfrm>
            <a:off x="850775" y="8478481"/>
            <a:ext cx="54708" cy="1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9317B632-9577-7987-F771-81E2DA8F2293}"/>
              </a:ext>
            </a:extLst>
          </p:cNvPr>
          <p:cNvCxnSpPr>
            <a:stCxn id="59" idx="3"/>
            <a:endCxn id="60" idx="1"/>
          </p:cNvCxnSpPr>
          <p:nvPr/>
        </p:nvCxnSpPr>
        <p:spPr>
          <a:xfrm flipV="1">
            <a:off x="1136315" y="8478481"/>
            <a:ext cx="511421" cy="1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6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7593-5088-26A7-0D04-884E61639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9F7A2D2-60F1-EAEC-4610-4879E561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794369"/>
          </a:xfrm>
        </p:spPr>
        <p:txBody>
          <a:bodyPr/>
          <a:lstStyle/>
          <a:p>
            <a:r>
              <a:rPr lang="de-DE" b="1" dirty="0">
                <a:latin typeface="+mn-lt"/>
              </a:rPr>
              <a:t>Wake </a:t>
            </a:r>
            <a:r>
              <a:rPr lang="de-DE" b="1" dirty="0" err="1">
                <a:latin typeface="+mn-lt"/>
              </a:rPr>
              <a:t>me</a:t>
            </a:r>
            <a:br>
              <a:rPr lang="de-DE" dirty="0">
                <a:latin typeface="+mn-lt"/>
              </a:rPr>
            </a:br>
            <a:endParaRPr lang="de-DE" sz="1800" dirty="0">
              <a:latin typeface="+mn-lt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21E90E1-C754-BC3D-18A6-BD43E9313B7C}"/>
              </a:ext>
            </a:extLst>
          </p:cNvPr>
          <p:cNvSpPr txBox="1"/>
          <p:nvPr/>
        </p:nvSpPr>
        <p:spPr>
          <a:xfrm>
            <a:off x="563837" y="1060308"/>
            <a:ext cx="2817118" cy="2308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500" b="1" dirty="0">
                <a:solidFill>
                  <a:schemeClr val="bg1"/>
                </a:solidFill>
              </a:rPr>
              <a:t>Bewegungen Rechte Hand + Effekte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0C8AA9D-605B-8A25-483F-993F7D19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72102" y="4587912"/>
            <a:ext cx="1476378" cy="83568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C71B1D4D-299E-B665-7EE1-55A1933AA40C}"/>
              </a:ext>
            </a:extLst>
          </p:cNvPr>
          <p:cNvSpPr txBox="1"/>
          <p:nvPr/>
        </p:nvSpPr>
        <p:spPr>
          <a:xfrm>
            <a:off x="730546" y="4665350"/>
            <a:ext cx="23083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9C6B22AB-9445-EE14-DCB9-C81D5B354F5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63837" y="2184186"/>
            <a:ext cx="1476381" cy="835688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0E024B7D-D038-A674-6026-78BCFC97F1BC}"/>
              </a:ext>
            </a:extLst>
          </p:cNvPr>
          <p:cNvSpPr txBox="1"/>
          <p:nvPr/>
        </p:nvSpPr>
        <p:spPr>
          <a:xfrm>
            <a:off x="563837" y="2068770"/>
            <a:ext cx="17055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Drehen - Handfläche nach oben:</a:t>
            </a:r>
          </a:p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Gesang a cappella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8086E00F-EDBD-EA67-7B9C-3D738F4C960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568522" y="3386596"/>
            <a:ext cx="1476378" cy="835685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FF758D86-B21B-D460-48AC-7881C1BE4F64}"/>
              </a:ext>
            </a:extLst>
          </p:cNvPr>
          <p:cNvSpPr txBox="1"/>
          <p:nvPr/>
        </p:nvSpPr>
        <p:spPr>
          <a:xfrm>
            <a:off x="563837" y="3248986"/>
            <a:ext cx="1574149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Zeigefinger rechts-links: Filter</a:t>
            </a:r>
          </a:p>
        </p:txBody>
      </p: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6FF71B37-6A74-C3C4-74B4-49B99E0624F9}"/>
              </a:ext>
            </a:extLst>
          </p:cNvPr>
          <p:cNvCxnSpPr>
            <a:cxnSpLocks/>
          </p:cNvCxnSpPr>
          <p:nvPr/>
        </p:nvCxnSpPr>
        <p:spPr>
          <a:xfrm flipV="1">
            <a:off x="2045125" y="3803348"/>
            <a:ext cx="399215" cy="1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k 49">
            <a:extLst>
              <a:ext uri="{FF2B5EF4-FFF2-40B4-BE49-F238E27FC236}">
                <a16:creationId xmlns:a16="http://schemas.microsoft.com/office/drawing/2014/main" id="{158DA5BB-DB7E-B5C4-4811-4FF0F3CB92A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447544" y="3393753"/>
            <a:ext cx="1465148" cy="82932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45872371-E438-1A86-A300-5658362EA5B3}"/>
              </a:ext>
            </a:extLst>
          </p:cNvPr>
          <p:cNvSpPr txBox="1"/>
          <p:nvPr/>
        </p:nvSpPr>
        <p:spPr>
          <a:xfrm>
            <a:off x="2447544" y="3248589"/>
            <a:ext cx="1588576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Zeigefinger oben-unten: Filter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8FC43AD4-12DD-1ECF-2068-A251AD306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52" y="8098290"/>
            <a:ext cx="1465149" cy="525242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5DFA9B9F-E18E-C6D9-60F7-5D1E4275AEBD}"/>
              </a:ext>
            </a:extLst>
          </p:cNvPr>
          <p:cNvSpPr txBox="1"/>
          <p:nvPr/>
        </p:nvSpPr>
        <p:spPr>
          <a:xfrm>
            <a:off x="562267" y="8623532"/>
            <a:ext cx="6513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RH drehen: Handfläche nach oben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1100C6D2-C7FD-E73F-B5E9-470C3A88EA76}"/>
              </a:ext>
            </a:extLst>
          </p:cNvPr>
          <p:cNvSpPr txBox="1"/>
          <p:nvPr/>
        </p:nvSpPr>
        <p:spPr>
          <a:xfrm>
            <a:off x="1562770" y="7944402"/>
            <a:ext cx="485710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4FD83A50-A08E-180F-D0F3-DBC0D3794704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567219" y="6608635"/>
            <a:ext cx="1372366" cy="776811"/>
          </a:xfrm>
          <a:prstGeom prst="rect">
            <a:avLst/>
          </a:prstGeom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3CF34070-C36E-1811-41C9-C260CAA8CD91}"/>
              </a:ext>
            </a:extLst>
          </p:cNvPr>
          <p:cNvSpPr txBox="1"/>
          <p:nvPr/>
        </p:nvSpPr>
        <p:spPr>
          <a:xfrm>
            <a:off x="562267" y="6454747"/>
            <a:ext cx="28693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9B04918B-1FB5-B9C1-3B14-5B718F7F12D6}"/>
              </a:ext>
            </a:extLst>
          </p:cNvPr>
          <p:cNvSpPr txBox="1"/>
          <p:nvPr/>
        </p:nvSpPr>
        <p:spPr>
          <a:xfrm>
            <a:off x="903913" y="6456121"/>
            <a:ext cx="23083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A3E7AEB-5829-5CBE-4B34-F0E239C960B6}"/>
              </a:ext>
            </a:extLst>
          </p:cNvPr>
          <p:cNvSpPr txBox="1"/>
          <p:nvPr/>
        </p:nvSpPr>
        <p:spPr>
          <a:xfrm>
            <a:off x="1646166" y="6454747"/>
            <a:ext cx="282129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2536EA65-DC40-3D3C-30B7-5F4236537003}"/>
              </a:ext>
            </a:extLst>
          </p:cNvPr>
          <p:cNvCxnSpPr>
            <a:cxnSpLocks/>
            <a:stCxn id="68" idx="3"/>
            <a:endCxn id="69" idx="1"/>
          </p:cNvCxnSpPr>
          <p:nvPr/>
        </p:nvCxnSpPr>
        <p:spPr>
          <a:xfrm>
            <a:off x="849205" y="6531691"/>
            <a:ext cx="54708" cy="1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>
            <a:extLst>
              <a:ext uri="{FF2B5EF4-FFF2-40B4-BE49-F238E27FC236}">
                <a16:creationId xmlns:a16="http://schemas.microsoft.com/office/drawing/2014/main" id="{768E1006-F650-AFDB-1580-1EDA2AC78093}"/>
              </a:ext>
            </a:extLst>
          </p:cNvPr>
          <p:cNvCxnSpPr>
            <a:stCxn id="69" idx="3"/>
            <a:endCxn id="70" idx="1"/>
          </p:cNvCxnSpPr>
          <p:nvPr/>
        </p:nvCxnSpPr>
        <p:spPr>
          <a:xfrm flipV="1">
            <a:off x="1134745" y="6531691"/>
            <a:ext cx="511421" cy="1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99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04BCD-4906-D789-6502-C1CDA7983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2449657-C67B-AB54-4959-A7C5E522B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936"/>
            <a:ext cx="6858000" cy="9693408"/>
          </a:xfrm>
          <a:prstGeom prst="rect">
            <a:avLst/>
          </a:prstGeom>
        </p:spPr>
      </p:pic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90F80122-F52E-9F09-FB06-6A041471C0B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81086" y="6355299"/>
            <a:ext cx="1476379" cy="8356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AE036E2-A77F-BD88-B968-96AED8713F31}"/>
              </a:ext>
            </a:extLst>
          </p:cNvPr>
          <p:cNvSpPr txBox="1"/>
          <p:nvPr/>
        </p:nvSpPr>
        <p:spPr>
          <a:xfrm>
            <a:off x="2348917" y="6834580"/>
            <a:ext cx="1577355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Heavy Metall mitte-unten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217116-4579-594A-4D25-832C9BCB1E87}"/>
              </a:ext>
            </a:extLst>
          </p:cNvPr>
          <p:cNvSpPr txBox="1"/>
          <p:nvPr/>
        </p:nvSpPr>
        <p:spPr>
          <a:xfrm>
            <a:off x="2649940" y="2247201"/>
            <a:ext cx="823944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oben-unten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F476FB6-718A-4CB7-1C02-2D08C235FCCA}"/>
              </a:ext>
            </a:extLst>
          </p:cNvPr>
          <p:cNvSpPr txBox="1"/>
          <p:nvPr/>
        </p:nvSpPr>
        <p:spPr>
          <a:xfrm>
            <a:off x="181086" y="6108744"/>
            <a:ext cx="7982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Heavy Metall: </a:t>
            </a:r>
            <a:br>
              <a:rPr lang="de-DE" sz="1000" b="1" dirty="0">
                <a:solidFill>
                  <a:schemeClr val="accent1"/>
                </a:solidFill>
              </a:rPr>
            </a:br>
            <a:r>
              <a:rPr lang="de-DE" sz="1000" b="1" dirty="0">
                <a:solidFill>
                  <a:schemeClr val="accent1"/>
                </a:solidFill>
              </a:rPr>
              <a:t>Filter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74D3254-B935-D9F3-2BA8-5E37F7D2A6B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335776" y="1411513"/>
            <a:ext cx="1476383" cy="83568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D36E048-7961-175E-2611-619A02557007}"/>
              </a:ext>
            </a:extLst>
          </p:cNvPr>
          <p:cNvSpPr txBox="1"/>
          <p:nvPr/>
        </p:nvSpPr>
        <p:spPr>
          <a:xfrm>
            <a:off x="335776" y="1296097"/>
            <a:ext cx="1064394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oben-unten: </a:t>
            </a:r>
            <a:r>
              <a:rPr lang="de-DE" sz="1000" b="1" dirty="0" err="1">
                <a:solidFill>
                  <a:schemeClr val="accent1"/>
                </a:solidFill>
              </a:rPr>
              <a:t>Reverb</a:t>
            </a:r>
            <a:endParaRPr lang="de-DE" sz="1000" b="1" dirty="0">
              <a:solidFill>
                <a:schemeClr val="accent1"/>
              </a:solidFill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D941804-03EC-A8C1-1AC1-63A9CF232AA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81085" y="7366588"/>
            <a:ext cx="1476380" cy="83568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66C9D40-1D2F-F6CF-2C05-D015BFD5BDC4}"/>
              </a:ext>
            </a:extLst>
          </p:cNvPr>
          <p:cNvSpPr txBox="1"/>
          <p:nvPr/>
        </p:nvSpPr>
        <p:spPr>
          <a:xfrm>
            <a:off x="181085" y="7221511"/>
            <a:ext cx="1378583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Heavy Metall mitte-unten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2C13496-AD19-EE48-FFEB-05DD773655E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81085" y="8347352"/>
            <a:ext cx="1476380" cy="83568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848A9CA-60CE-CFE4-89E6-825CA7C60E64}"/>
              </a:ext>
            </a:extLst>
          </p:cNvPr>
          <p:cNvSpPr txBox="1"/>
          <p:nvPr/>
        </p:nvSpPr>
        <p:spPr>
          <a:xfrm>
            <a:off x="181085" y="8251893"/>
            <a:ext cx="1378583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Heavy Metall mitte-unten</a:t>
            </a:r>
          </a:p>
        </p:txBody>
      </p:sp>
    </p:spTree>
    <p:extLst>
      <p:ext uri="{BB962C8B-B14F-4D97-AF65-F5344CB8AC3E}">
        <p14:creationId xmlns:p14="http://schemas.microsoft.com/office/powerpoint/2010/main" val="3333896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07040-5BB7-89B9-ED7E-64F81295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80BD70-EFA3-4334-DF90-6B04BB750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85127C-925C-D9AD-FC0A-C92C4E502B9B}"/>
              </a:ext>
            </a:extLst>
          </p:cNvPr>
          <p:cNvSpPr txBox="1"/>
          <p:nvPr/>
        </p:nvSpPr>
        <p:spPr>
          <a:xfrm>
            <a:off x="2079017" y="1701513"/>
            <a:ext cx="485710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BD9511E-FB05-5AD3-E888-A73F532F92A0}"/>
              </a:ext>
            </a:extLst>
          </p:cNvPr>
          <p:cNvSpPr/>
          <p:nvPr/>
        </p:nvSpPr>
        <p:spPr>
          <a:xfrm>
            <a:off x="3662111" y="1166071"/>
            <a:ext cx="251670" cy="473888"/>
          </a:xfrm>
          <a:prstGeom prst="rect">
            <a:avLst/>
          </a:prstGeom>
          <a:solidFill>
            <a:schemeClr val="accent1">
              <a:alpha val="2906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4E7CCFF-6494-3731-A5F0-1693C5EF533E}"/>
              </a:ext>
            </a:extLst>
          </p:cNvPr>
          <p:cNvSpPr txBox="1"/>
          <p:nvPr/>
        </p:nvSpPr>
        <p:spPr>
          <a:xfrm>
            <a:off x="3661734" y="1701513"/>
            <a:ext cx="100828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zeigt nach links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66DF422-A68F-C1AD-E35E-387E16CAEFBA}"/>
              </a:ext>
            </a:extLst>
          </p:cNvPr>
          <p:cNvSpPr txBox="1"/>
          <p:nvPr/>
        </p:nvSpPr>
        <p:spPr>
          <a:xfrm>
            <a:off x="5844646" y="1703133"/>
            <a:ext cx="646011" cy="12311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800" b="1" dirty="0">
                <a:solidFill>
                  <a:schemeClr val="accent1"/>
                </a:solidFill>
              </a:rPr>
              <a:t>zeigt nach links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99600FA-5984-B8BE-307F-4E322C1B5CF5}"/>
              </a:ext>
            </a:extLst>
          </p:cNvPr>
          <p:cNvSpPr txBox="1"/>
          <p:nvPr/>
        </p:nvSpPr>
        <p:spPr>
          <a:xfrm>
            <a:off x="2079017" y="3934823"/>
            <a:ext cx="485710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A086EBC-562C-512C-D018-E039EA7ED63D}"/>
              </a:ext>
            </a:extLst>
          </p:cNvPr>
          <p:cNvSpPr txBox="1"/>
          <p:nvPr/>
        </p:nvSpPr>
        <p:spPr>
          <a:xfrm>
            <a:off x="4860782" y="3934823"/>
            <a:ext cx="480901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offen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0373CBA-0106-8096-B6D0-0F729B0F0567}"/>
              </a:ext>
            </a:extLst>
          </p:cNvPr>
          <p:cNvSpPr txBox="1"/>
          <p:nvPr/>
        </p:nvSpPr>
        <p:spPr>
          <a:xfrm>
            <a:off x="2051972" y="4953000"/>
            <a:ext cx="28693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A640EC9-A510-216D-B1EF-50234993062B}"/>
              </a:ext>
            </a:extLst>
          </p:cNvPr>
          <p:cNvSpPr txBox="1"/>
          <p:nvPr/>
        </p:nvSpPr>
        <p:spPr>
          <a:xfrm>
            <a:off x="2564727" y="4953000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61865FC-3A3A-90EA-A033-77C8CF894E38}"/>
              </a:ext>
            </a:extLst>
          </p:cNvPr>
          <p:cNvSpPr txBox="1"/>
          <p:nvPr/>
        </p:nvSpPr>
        <p:spPr>
          <a:xfrm>
            <a:off x="3787946" y="4953000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8DA2A26-0AC5-33DD-7A33-B14E835BFCB7}"/>
              </a:ext>
            </a:extLst>
          </p:cNvPr>
          <p:cNvSpPr txBox="1"/>
          <p:nvPr/>
        </p:nvSpPr>
        <p:spPr>
          <a:xfrm>
            <a:off x="3070055" y="4953000"/>
            <a:ext cx="28693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731A312-FC62-0014-07FF-AD3867073A80}"/>
              </a:ext>
            </a:extLst>
          </p:cNvPr>
          <p:cNvSpPr txBox="1"/>
          <p:nvPr/>
        </p:nvSpPr>
        <p:spPr>
          <a:xfrm>
            <a:off x="2321872" y="7446196"/>
            <a:ext cx="144590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Zeigefinger unten-oben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701A3D43-0016-99EC-9427-1AE253197A97}"/>
              </a:ext>
            </a:extLst>
          </p:cNvPr>
          <p:cNvSpPr/>
          <p:nvPr/>
        </p:nvSpPr>
        <p:spPr>
          <a:xfrm>
            <a:off x="5844646" y="1166070"/>
            <a:ext cx="251670" cy="473888"/>
          </a:xfrm>
          <a:prstGeom prst="rect">
            <a:avLst/>
          </a:prstGeom>
          <a:solidFill>
            <a:schemeClr val="accent1">
              <a:alpha val="2906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5F20347-00FF-FE75-3DB6-023E7F95479E}"/>
              </a:ext>
            </a:extLst>
          </p:cNvPr>
          <p:cNvSpPr txBox="1"/>
          <p:nvPr/>
        </p:nvSpPr>
        <p:spPr>
          <a:xfrm>
            <a:off x="4078464" y="2749017"/>
            <a:ext cx="646011" cy="12311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800" b="1" dirty="0">
                <a:solidFill>
                  <a:schemeClr val="accent1"/>
                </a:solidFill>
              </a:rPr>
              <a:t>zeigt nach links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1ACBAE41-C360-00A8-0767-831CDB17E718}"/>
              </a:ext>
            </a:extLst>
          </p:cNvPr>
          <p:cNvSpPr/>
          <p:nvPr/>
        </p:nvSpPr>
        <p:spPr>
          <a:xfrm>
            <a:off x="4078464" y="2115423"/>
            <a:ext cx="599948" cy="537063"/>
          </a:xfrm>
          <a:prstGeom prst="rect">
            <a:avLst/>
          </a:prstGeom>
          <a:solidFill>
            <a:schemeClr val="accent1">
              <a:alpha val="2906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29FEB56B-158C-446A-7013-350B2B91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83265" y="793660"/>
            <a:ext cx="1377731" cy="779848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C1D10968-2DAD-0F7C-9305-9743443D303E}"/>
              </a:ext>
            </a:extLst>
          </p:cNvPr>
          <p:cNvSpPr txBox="1"/>
          <p:nvPr/>
        </p:nvSpPr>
        <p:spPr>
          <a:xfrm>
            <a:off x="173744" y="674660"/>
            <a:ext cx="147957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Faust-offen </a:t>
            </a:r>
            <a:r>
              <a:rPr lang="de-DE" sz="1000" b="1" dirty="0" err="1">
                <a:solidFill>
                  <a:schemeClr val="accent1"/>
                </a:solidFill>
              </a:rPr>
              <a:t>l.H</a:t>
            </a:r>
            <a:r>
              <a:rPr lang="de-DE" sz="1000" b="1" dirty="0">
                <a:solidFill>
                  <a:schemeClr val="accent1"/>
                </a:solidFill>
              </a:rPr>
              <a:t>.: Drums weg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DF9902F6-23E8-3E66-CBA3-5545147B78A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95449" y="6491750"/>
            <a:ext cx="1377732" cy="779848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EF5A859E-A058-F112-75F8-C7D5BD869266}"/>
              </a:ext>
            </a:extLst>
          </p:cNvPr>
          <p:cNvSpPr txBox="1"/>
          <p:nvPr/>
        </p:nvSpPr>
        <p:spPr>
          <a:xfrm>
            <a:off x="195449" y="6183973"/>
            <a:ext cx="101790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Zeigefinger: </a:t>
            </a:r>
          </a:p>
          <a:p>
            <a:r>
              <a:rPr lang="de-DE" sz="1000" b="1" dirty="0">
                <a:solidFill>
                  <a:schemeClr val="accent1"/>
                </a:solidFill>
              </a:rPr>
              <a:t>Lautstärke Synthie 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819A8EB8-C9D1-CCA4-4426-3137EC55689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83265" y="1779743"/>
            <a:ext cx="1377731" cy="779848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E0A9B088-8D31-0F1C-9625-E9EE6F482551}"/>
              </a:ext>
            </a:extLst>
          </p:cNvPr>
          <p:cNvSpPr txBox="1"/>
          <p:nvPr/>
        </p:nvSpPr>
        <p:spPr>
          <a:xfrm>
            <a:off x="173744" y="1625724"/>
            <a:ext cx="117339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zeigt nach links: Delay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E9C0CC6A-2122-E790-5DCE-E5C8D3452848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95450" y="7654994"/>
            <a:ext cx="1377731" cy="779848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AD9D0058-390E-632E-22E4-DE8A9E0B7B9D}"/>
              </a:ext>
            </a:extLst>
          </p:cNvPr>
          <p:cNvSpPr txBox="1"/>
          <p:nvPr/>
        </p:nvSpPr>
        <p:spPr>
          <a:xfrm>
            <a:off x="195449" y="7501106"/>
            <a:ext cx="1247136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Zeigefinger unten-oben</a:t>
            </a:r>
          </a:p>
        </p:txBody>
      </p:sp>
    </p:spTree>
    <p:extLst>
      <p:ext uri="{BB962C8B-B14F-4D97-AF65-F5344CB8AC3E}">
        <p14:creationId xmlns:p14="http://schemas.microsoft.com/office/powerpoint/2010/main" val="359437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E521A-A655-FCCA-EA54-F7494AADF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3DCA7BA-350C-2A22-F0ED-EB395616B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BF9F1D5-288C-DC45-2344-398DDA2F55DD}"/>
              </a:ext>
            </a:extLst>
          </p:cNvPr>
          <p:cNvSpPr txBox="1"/>
          <p:nvPr/>
        </p:nvSpPr>
        <p:spPr>
          <a:xfrm>
            <a:off x="2305094" y="1632625"/>
            <a:ext cx="144590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Zeigefinger unten-oben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24AD31-7EB2-1B25-CE05-9BCF210AF9E0}"/>
              </a:ext>
            </a:extLst>
          </p:cNvPr>
          <p:cNvSpPr txBox="1"/>
          <p:nvPr/>
        </p:nvSpPr>
        <p:spPr>
          <a:xfrm>
            <a:off x="5412091" y="1668563"/>
            <a:ext cx="1152560" cy="12311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800" b="1" dirty="0">
                <a:solidFill>
                  <a:schemeClr val="accent1"/>
                </a:solidFill>
              </a:rPr>
              <a:t>LH: Zeigefinger unten-oben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5793750-D30B-FDB5-6ED5-894A431445CA}"/>
              </a:ext>
            </a:extLst>
          </p:cNvPr>
          <p:cNvSpPr txBox="1"/>
          <p:nvPr/>
        </p:nvSpPr>
        <p:spPr>
          <a:xfrm>
            <a:off x="5412091" y="1828458"/>
            <a:ext cx="596317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RH: drehen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C92ABFB-A548-5AC6-313A-68C978F41B03}"/>
              </a:ext>
            </a:extLst>
          </p:cNvPr>
          <p:cNvSpPr txBox="1"/>
          <p:nvPr/>
        </p:nvSpPr>
        <p:spPr>
          <a:xfrm>
            <a:off x="2092715" y="4953000"/>
            <a:ext cx="2103140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RH: Zeigefinger oben-unten rechts-links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43618C5-7C65-D0C1-D32B-D5E2BAF57DE6}"/>
              </a:ext>
            </a:extLst>
          </p:cNvPr>
          <p:cNvGrpSpPr/>
          <p:nvPr/>
        </p:nvGrpSpPr>
        <p:grpSpPr>
          <a:xfrm>
            <a:off x="3661734" y="7013203"/>
            <a:ext cx="2828923" cy="1706058"/>
            <a:chOff x="3661734" y="7013203"/>
            <a:chExt cx="2828923" cy="170605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4E1D3F24-B3A1-4FAC-75D2-9FCF95FD5F3C}"/>
                </a:ext>
              </a:extLst>
            </p:cNvPr>
            <p:cNvSpPr/>
            <p:nvPr/>
          </p:nvSpPr>
          <p:spPr>
            <a:xfrm>
              <a:off x="3662111" y="7013204"/>
              <a:ext cx="251670" cy="473888"/>
            </a:xfrm>
            <a:prstGeom prst="rect">
              <a:avLst/>
            </a:prstGeom>
            <a:solidFill>
              <a:schemeClr val="accent1">
                <a:alpha val="2906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B51F5E5E-0C20-FE5A-DAF7-A55A33A666BC}"/>
                </a:ext>
              </a:extLst>
            </p:cNvPr>
            <p:cNvSpPr txBox="1"/>
            <p:nvPr/>
          </p:nvSpPr>
          <p:spPr>
            <a:xfrm>
              <a:off x="3661734" y="7548646"/>
              <a:ext cx="1008289" cy="153888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000" b="1" dirty="0">
                  <a:solidFill>
                    <a:schemeClr val="accent1"/>
                  </a:solidFill>
                </a:rPr>
                <a:t>LH: zeigt nach links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EDA0A39-1285-360A-2711-B2BB17281F71}"/>
                </a:ext>
              </a:extLst>
            </p:cNvPr>
            <p:cNvSpPr txBox="1"/>
            <p:nvPr/>
          </p:nvSpPr>
          <p:spPr>
            <a:xfrm>
              <a:off x="5844646" y="7550266"/>
              <a:ext cx="646011" cy="123111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800" b="1" dirty="0">
                  <a:solidFill>
                    <a:schemeClr val="accent1"/>
                  </a:solidFill>
                </a:rPr>
                <a:t>zeigt nach links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DB6D331-25C4-D244-BD5C-EA7ADE625E95}"/>
                </a:ext>
              </a:extLst>
            </p:cNvPr>
            <p:cNvSpPr/>
            <p:nvPr/>
          </p:nvSpPr>
          <p:spPr>
            <a:xfrm>
              <a:off x="5844646" y="7013203"/>
              <a:ext cx="251670" cy="473888"/>
            </a:xfrm>
            <a:prstGeom prst="rect">
              <a:avLst/>
            </a:prstGeom>
            <a:solidFill>
              <a:schemeClr val="accent1">
                <a:alpha val="2906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152302F-9D5A-D522-9C41-4600ED65EC66}"/>
                </a:ext>
              </a:extLst>
            </p:cNvPr>
            <p:cNvSpPr txBox="1"/>
            <p:nvPr/>
          </p:nvSpPr>
          <p:spPr>
            <a:xfrm>
              <a:off x="4078464" y="8596150"/>
              <a:ext cx="646011" cy="123111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800" b="1" dirty="0">
                  <a:solidFill>
                    <a:schemeClr val="accent1"/>
                  </a:solidFill>
                </a:rPr>
                <a:t>zeigt nach links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1316693-801A-EEDF-96D6-F37CB14E7036}"/>
                </a:ext>
              </a:extLst>
            </p:cNvPr>
            <p:cNvSpPr/>
            <p:nvPr/>
          </p:nvSpPr>
          <p:spPr>
            <a:xfrm>
              <a:off x="4078464" y="7962556"/>
              <a:ext cx="599948" cy="537063"/>
            </a:xfrm>
            <a:prstGeom prst="rect">
              <a:avLst/>
            </a:prstGeom>
            <a:solidFill>
              <a:schemeClr val="accent1">
                <a:alpha val="2906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02A8C45D-DB5C-5CE1-F2FF-D2FF6050DA4A}"/>
              </a:ext>
            </a:extLst>
          </p:cNvPr>
          <p:cNvSpPr txBox="1"/>
          <p:nvPr/>
        </p:nvSpPr>
        <p:spPr>
          <a:xfrm>
            <a:off x="1850042" y="7487090"/>
            <a:ext cx="1578958" cy="12311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800" b="1" dirty="0">
                <a:solidFill>
                  <a:schemeClr val="accent4">
                    <a:lumMod val="75000"/>
                  </a:schemeClr>
                </a:solidFill>
              </a:rPr>
              <a:t>Zeigefinger unten-oben | rechts-links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1F1FF6A-A544-C409-847F-08E33A84F40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243880" y="653815"/>
            <a:ext cx="1377733" cy="77984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12635C59-5002-AB86-D517-4E1215F1C1A6}"/>
              </a:ext>
            </a:extLst>
          </p:cNvPr>
          <p:cNvSpPr txBox="1"/>
          <p:nvPr/>
        </p:nvSpPr>
        <p:spPr>
          <a:xfrm>
            <a:off x="243880" y="499927"/>
            <a:ext cx="2644955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drehen: Handfläche nach oben: Gesang a cappella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1DFA0E0-95C8-E46C-60B7-B58FCEE6E228}"/>
              </a:ext>
            </a:extLst>
          </p:cNvPr>
          <p:cNvSpPr txBox="1"/>
          <p:nvPr/>
        </p:nvSpPr>
        <p:spPr>
          <a:xfrm>
            <a:off x="243880" y="4063570"/>
            <a:ext cx="1809791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Zeigefinger </a:t>
            </a:r>
            <a:r>
              <a:rPr lang="de-DE" sz="1000" b="1" dirty="0" err="1">
                <a:solidFill>
                  <a:schemeClr val="accent4">
                    <a:lumMod val="75000"/>
                  </a:schemeClr>
                </a:solidFill>
              </a:rPr>
              <a:t>r.H</a:t>
            </a:r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. unten-oben: Filter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14086C21-A203-DAA8-B73C-996BC19FFE0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43879" y="4225682"/>
            <a:ext cx="1377734" cy="779849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B4C95725-C4A6-25B9-4166-25AF14E66CD2}"/>
              </a:ext>
            </a:extLst>
          </p:cNvPr>
          <p:cNvSpPr txBox="1"/>
          <p:nvPr/>
        </p:nvSpPr>
        <p:spPr>
          <a:xfrm>
            <a:off x="243879" y="5239714"/>
            <a:ext cx="1247136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Zeigefinger oben-unten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B72B6D5-97BF-7784-443F-A6BA126D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43879" y="5397308"/>
            <a:ext cx="1377733" cy="7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12301-6F92-2F88-E2CB-E09B70B0B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4FE87A85-73F7-15A4-7564-21FCC8B9F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6"/>
            <a:ext cx="6858000" cy="969340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2C709A-4CFF-A659-81E1-F66225CA3015}"/>
              </a:ext>
            </a:extLst>
          </p:cNvPr>
          <p:cNvSpPr txBox="1"/>
          <p:nvPr/>
        </p:nvSpPr>
        <p:spPr>
          <a:xfrm>
            <a:off x="4756109" y="1835182"/>
            <a:ext cx="162704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drehen: Handfläche nach oben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8645D9F-C23B-0365-0593-8EC8A0673237}"/>
              </a:ext>
            </a:extLst>
          </p:cNvPr>
          <p:cNvSpPr txBox="1"/>
          <p:nvPr/>
        </p:nvSpPr>
        <p:spPr>
          <a:xfrm>
            <a:off x="2068157" y="1681294"/>
            <a:ext cx="485710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3B281A4-8D30-CD42-E8D6-86C36E0169A5}"/>
              </a:ext>
            </a:extLst>
          </p:cNvPr>
          <p:cNvSpPr txBox="1"/>
          <p:nvPr/>
        </p:nvSpPr>
        <p:spPr>
          <a:xfrm>
            <a:off x="2068157" y="5164123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F76E99-041A-99AA-B840-0F87EB681CDB}"/>
              </a:ext>
            </a:extLst>
          </p:cNvPr>
          <p:cNvSpPr txBox="1"/>
          <p:nvPr/>
        </p:nvSpPr>
        <p:spPr>
          <a:xfrm>
            <a:off x="2068157" y="3922140"/>
            <a:ext cx="1389804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drehen: Handfläche unten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423517E-069D-AB65-681A-6020ECB1CB18}"/>
              </a:ext>
            </a:extLst>
          </p:cNvPr>
          <p:cNvSpPr txBox="1"/>
          <p:nvPr/>
        </p:nvSpPr>
        <p:spPr>
          <a:xfrm>
            <a:off x="4881088" y="5169017"/>
            <a:ext cx="28693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A76A5ED-50BF-4FB9-222E-49DE6ADAE942}"/>
              </a:ext>
            </a:extLst>
          </p:cNvPr>
          <p:cNvSpPr txBox="1"/>
          <p:nvPr/>
        </p:nvSpPr>
        <p:spPr>
          <a:xfrm>
            <a:off x="2345936" y="6243220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CF5BF4B-13BB-2B3F-AB53-C31C5F019B6E}"/>
              </a:ext>
            </a:extLst>
          </p:cNvPr>
          <p:cNvSpPr txBox="1"/>
          <p:nvPr/>
        </p:nvSpPr>
        <p:spPr>
          <a:xfrm>
            <a:off x="2696568" y="6245031"/>
            <a:ext cx="28693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0B99A9A-4518-8A86-BB31-1B709EAB5503}"/>
              </a:ext>
            </a:extLst>
          </p:cNvPr>
          <p:cNvSpPr txBox="1"/>
          <p:nvPr/>
        </p:nvSpPr>
        <p:spPr>
          <a:xfrm>
            <a:off x="3052010" y="6243220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E149C23-8385-F50F-4167-7E78512D6AF4}"/>
              </a:ext>
            </a:extLst>
          </p:cNvPr>
          <p:cNvSpPr txBox="1"/>
          <p:nvPr/>
        </p:nvSpPr>
        <p:spPr>
          <a:xfrm>
            <a:off x="3390316" y="6246176"/>
            <a:ext cx="28693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031DA4C-55DE-2081-252A-23346DC4C875}"/>
              </a:ext>
            </a:extLst>
          </p:cNvPr>
          <p:cNvSpPr txBox="1"/>
          <p:nvPr/>
        </p:nvSpPr>
        <p:spPr>
          <a:xfrm>
            <a:off x="3733431" y="6239598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D87AEFA-2EFE-D7E1-575D-FE02F2FDE934}"/>
              </a:ext>
            </a:extLst>
          </p:cNvPr>
          <p:cNvSpPr txBox="1"/>
          <p:nvPr/>
        </p:nvSpPr>
        <p:spPr>
          <a:xfrm>
            <a:off x="4086468" y="6241409"/>
            <a:ext cx="28693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EB35763-4086-9D72-DE19-FB1A6DCE9B51}"/>
              </a:ext>
            </a:extLst>
          </p:cNvPr>
          <p:cNvSpPr txBox="1"/>
          <p:nvPr/>
        </p:nvSpPr>
        <p:spPr>
          <a:xfrm>
            <a:off x="4441910" y="6239598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9F2973D-E141-81A6-9D67-7BA06BE889DF}"/>
              </a:ext>
            </a:extLst>
          </p:cNvPr>
          <p:cNvSpPr txBox="1"/>
          <p:nvPr/>
        </p:nvSpPr>
        <p:spPr>
          <a:xfrm>
            <a:off x="5372848" y="6246176"/>
            <a:ext cx="823944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oben-unten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8EE7853-98B5-DEB1-7149-5D41919712BC}"/>
              </a:ext>
            </a:extLst>
          </p:cNvPr>
          <p:cNvSpPr txBox="1"/>
          <p:nvPr/>
        </p:nvSpPr>
        <p:spPr>
          <a:xfrm>
            <a:off x="2180305" y="7694113"/>
            <a:ext cx="485710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244E29C-63B3-CDBB-E618-9C4ABBB271AD}"/>
              </a:ext>
            </a:extLst>
          </p:cNvPr>
          <p:cNvSpPr txBox="1"/>
          <p:nvPr/>
        </p:nvSpPr>
        <p:spPr>
          <a:xfrm>
            <a:off x="2553867" y="7884207"/>
            <a:ext cx="44723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RH: Clap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DD3FC85-D3B4-466A-799A-CD4F1B827CBC}"/>
              </a:ext>
            </a:extLst>
          </p:cNvPr>
          <p:cNvSpPr txBox="1"/>
          <p:nvPr/>
        </p:nvSpPr>
        <p:spPr>
          <a:xfrm>
            <a:off x="3193073" y="7884207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A9B3A07-84B7-6A39-113B-FC6ABC420148}"/>
              </a:ext>
            </a:extLst>
          </p:cNvPr>
          <p:cNvSpPr txBox="1"/>
          <p:nvPr/>
        </p:nvSpPr>
        <p:spPr>
          <a:xfrm>
            <a:off x="3759079" y="7874005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F21F92E-F786-C816-A907-31F85A3044B0}"/>
              </a:ext>
            </a:extLst>
          </p:cNvPr>
          <p:cNvSpPr txBox="1"/>
          <p:nvPr/>
        </p:nvSpPr>
        <p:spPr>
          <a:xfrm>
            <a:off x="4222116" y="7874005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91435E6-2134-DA0A-B340-5D2BBB62D4DF}"/>
              </a:ext>
            </a:extLst>
          </p:cNvPr>
          <p:cNvSpPr txBox="1"/>
          <p:nvPr/>
        </p:nvSpPr>
        <p:spPr>
          <a:xfrm>
            <a:off x="4756109" y="7874005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1A6E97F-F9A9-B19B-ED18-B84563A0AFB5}"/>
              </a:ext>
            </a:extLst>
          </p:cNvPr>
          <p:cNvSpPr txBox="1"/>
          <p:nvPr/>
        </p:nvSpPr>
        <p:spPr>
          <a:xfrm>
            <a:off x="5257432" y="7870322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3A55F76-3C06-F6F6-AA0A-5BB972E2FF82}"/>
              </a:ext>
            </a:extLst>
          </p:cNvPr>
          <p:cNvSpPr txBox="1"/>
          <p:nvPr/>
        </p:nvSpPr>
        <p:spPr>
          <a:xfrm>
            <a:off x="5740025" y="7877418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DB7C6C5-DF52-6F38-C028-6DD3A459C6E5}"/>
              </a:ext>
            </a:extLst>
          </p:cNvPr>
          <p:cNvSpPr txBox="1"/>
          <p:nvPr/>
        </p:nvSpPr>
        <p:spPr>
          <a:xfrm>
            <a:off x="6229270" y="7870322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82F6BF7-2C22-E6ED-0970-2D788404A9A0}"/>
              </a:ext>
            </a:extLst>
          </p:cNvPr>
          <p:cNvSpPr txBox="1"/>
          <p:nvPr/>
        </p:nvSpPr>
        <p:spPr>
          <a:xfrm>
            <a:off x="2103081" y="8604004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3D58DFA-86C5-7B13-6B8E-1C09FB91FE0A}"/>
              </a:ext>
            </a:extLst>
          </p:cNvPr>
          <p:cNvSpPr txBox="1"/>
          <p:nvPr/>
        </p:nvSpPr>
        <p:spPr>
          <a:xfrm>
            <a:off x="4242724" y="8604004"/>
            <a:ext cx="625171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oben-unten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AE1CDDB8-7FC4-1255-1EB4-FDA74F4835C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84279" y="6818881"/>
            <a:ext cx="1465149" cy="829329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DA6A77F3-8F31-CBD5-B40E-19CEFE685EA0}"/>
              </a:ext>
            </a:extLst>
          </p:cNvPr>
          <p:cNvSpPr txBox="1"/>
          <p:nvPr/>
        </p:nvSpPr>
        <p:spPr>
          <a:xfrm>
            <a:off x="350988" y="6896319"/>
            <a:ext cx="23083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FC4AFCF2-7DF9-093D-545C-5861563618A2}"/>
              </a:ext>
            </a:extLst>
          </p:cNvPr>
          <p:cNvSpPr txBox="1"/>
          <p:nvPr/>
        </p:nvSpPr>
        <p:spPr>
          <a:xfrm>
            <a:off x="4757679" y="1659631"/>
            <a:ext cx="485710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54D74000-4B90-29E0-B77B-A50CC9BB1CF8}"/>
              </a:ext>
            </a:extLst>
          </p:cNvPr>
          <p:cNvSpPr txBox="1"/>
          <p:nvPr/>
        </p:nvSpPr>
        <p:spPr>
          <a:xfrm>
            <a:off x="2068157" y="3748400"/>
            <a:ext cx="485710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4DDC968D-9B44-E059-95DE-24B2E5C058E8}"/>
              </a:ext>
            </a:extLst>
          </p:cNvPr>
          <p:cNvSpPr txBox="1"/>
          <p:nvPr/>
        </p:nvSpPr>
        <p:spPr>
          <a:xfrm>
            <a:off x="2065142" y="6436812"/>
            <a:ext cx="377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1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A684A633-68CF-7E95-485C-E0555D06615C}"/>
              </a:ext>
            </a:extLst>
          </p:cNvPr>
          <p:cNvSpPr txBox="1"/>
          <p:nvPr/>
        </p:nvSpPr>
        <p:spPr>
          <a:xfrm>
            <a:off x="2274227" y="6436812"/>
            <a:ext cx="377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/>
              <a:t>2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BBF0D06-8D9E-9641-8525-15A4EBB530FB}"/>
              </a:ext>
            </a:extLst>
          </p:cNvPr>
          <p:cNvSpPr txBox="1"/>
          <p:nvPr/>
        </p:nvSpPr>
        <p:spPr>
          <a:xfrm>
            <a:off x="2651732" y="6436812"/>
            <a:ext cx="377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/>
              <a:t>3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717245A-EAED-88D1-36A4-B6019E302E62}"/>
              </a:ext>
            </a:extLst>
          </p:cNvPr>
          <p:cNvSpPr txBox="1"/>
          <p:nvPr/>
        </p:nvSpPr>
        <p:spPr>
          <a:xfrm>
            <a:off x="3004321" y="6428229"/>
            <a:ext cx="377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/>
              <a:t>4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C37821AE-EBCA-FA4E-7AD4-23673F99B0CF}"/>
              </a:ext>
            </a:extLst>
          </p:cNvPr>
          <p:cNvSpPr txBox="1"/>
          <p:nvPr/>
        </p:nvSpPr>
        <p:spPr>
          <a:xfrm>
            <a:off x="3476176" y="6436812"/>
            <a:ext cx="377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1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F8C2C9C-967C-F60A-33AD-EF7182FDEA0F}"/>
              </a:ext>
            </a:extLst>
          </p:cNvPr>
          <p:cNvSpPr txBox="1"/>
          <p:nvPr/>
        </p:nvSpPr>
        <p:spPr>
          <a:xfrm>
            <a:off x="3685261" y="6436812"/>
            <a:ext cx="377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/>
              <a:t>2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85BAB262-F488-A822-F322-26ED6AA66503}"/>
              </a:ext>
            </a:extLst>
          </p:cNvPr>
          <p:cNvSpPr txBox="1"/>
          <p:nvPr/>
        </p:nvSpPr>
        <p:spPr>
          <a:xfrm>
            <a:off x="4062766" y="6436812"/>
            <a:ext cx="377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/>
              <a:t>3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3CD25C2-C798-E92F-1528-50792D866BB9}"/>
              </a:ext>
            </a:extLst>
          </p:cNvPr>
          <p:cNvSpPr txBox="1"/>
          <p:nvPr/>
        </p:nvSpPr>
        <p:spPr>
          <a:xfrm>
            <a:off x="4415355" y="6428229"/>
            <a:ext cx="3775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/>
              <a:t>4</a:t>
            </a:r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0B4588C3-7917-5C6E-E0BB-2F8BE311300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05757" y="7939425"/>
            <a:ext cx="1443672" cy="817173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C833F712-FA92-E7C4-2404-F62BA3358D09}"/>
              </a:ext>
            </a:extLst>
          </p:cNvPr>
          <p:cNvSpPr txBox="1"/>
          <p:nvPr/>
        </p:nvSpPr>
        <p:spPr>
          <a:xfrm>
            <a:off x="200805" y="7849920"/>
            <a:ext cx="28693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Faust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3B820914-9EEA-EEE3-57A2-C93530C8BEC5}"/>
              </a:ext>
            </a:extLst>
          </p:cNvPr>
          <p:cNvSpPr txBox="1"/>
          <p:nvPr/>
        </p:nvSpPr>
        <p:spPr>
          <a:xfrm>
            <a:off x="534752" y="7849920"/>
            <a:ext cx="23083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DEE49A00-B2A8-1EB0-2DB5-608C27E70189}"/>
              </a:ext>
            </a:extLst>
          </p:cNvPr>
          <p:cNvSpPr txBox="1"/>
          <p:nvPr/>
        </p:nvSpPr>
        <p:spPr>
          <a:xfrm>
            <a:off x="808023" y="7849920"/>
            <a:ext cx="282129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E6B43B-FE44-6DF3-2FAD-559532C6E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53" y="1801783"/>
            <a:ext cx="1465149" cy="5252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95E99D-0556-4C38-287B-2EA3F1A77101}"/>
              </a:ext>
            </a:extLst>
          </p:cNvPr>
          <p:cNvSpPr txBox="1"/>
          <p:nvPr/>
        </p:nvSpPr>
        <p:spPr>
          <a:xfrm>
            <a:off x="223255" y="1634816"/>
            <a:ext cx="162704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drehen: Handfläche nach oben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56AD8A6-2415-8A09-04E1-DEC41543D066}"/>
              </a:ext>
            </a:extLst>
          </p:cNvPr>
          <p:cNvSpPr txBox="1"/>
          <p:nvPr/>
        </p:nvSpPr>
        <p:spPr>
          <a:xfrm>
            <a:off x="224825" y="1459265"/>
            <a:ext cx="111408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 Drums weg</a:t>
            </a:r>
          </a:p>
        </p:txBody>
      </p:sp>
    </p:spTree>
    <p:extLst>
      <p:ext uri="{BB962C8B-B14F-4D97-AF65-F5344CB8AC3E}">
        <p14:creationId xmlns:p14="http://schemas.microsoft.com/office/powerpoint/2010/main" val="247625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507CE-6BBE-030E-E294-B2E656BC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13E44DA-A5E7-ADE4-305B-FE9FD3FD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4" y="435191"/>
            <a:ext cx="6858000" cy="1568021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5329E507-B262-52C2-FAB9-B0D8EA4C3C6C}"/>
              </a:ext>
            </a:extLst>
          </p:cNvPr>
          <p:cNvSpPr txBox="1"/>
          <p:nvPr/>
        </p:nvSpPr>
        <p:spPr>
          <a:xfrm>
            <a:off x="2180305" y="1108264"/>
            <a:ext cx="485710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Faust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B9BB6EE1-2B6F-E95B-CF9B-1212A81BF49B}"/>
              </a:ext>
            </a:extLst>
          </p:cNvPr>
          <p:cNvSpPr txBox="1"/>
          <p:nvPr/>
        </p:nvSpPr>
        <p:spPr>
          <a:xfrm>
            <a:off x="2553867" y="1298358"/>
            <a:ext cx="447238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RH: Clap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C1EC42D-D9BD-6465-0A84-C822978C274C}"/>
              </a:ext>
            </a:extLst>
          </p:cNvPr>
          <p:cNvSpPr txBox="1"/>
          <p:nvPr/>
        </p:nvSpPr>
        <p:spPr>
          <a:xfrm>
            <a:off x="3193073" y="1298358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2174D99-E29C-4B30-A033-9B8CAA4AB73B}"/>
              </a:ext>
            </a:extLst>
          </p:cNvPr>
          <p:cNvSpPr txBox="1"/>
          <p:nvPr/>
        </p:nvSpPr>
        <p:spPr>
          <a:xfrm>
            <a:off x="3759079" y="1288156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A36EFD3-D1EA-210F-C8D0-E7A2731B0BCC}"/>
              </a:ext>
            </a:extLst>
          </p:cNvPr>
          <p:cNvSpPr txBox="1"/>
          <p:nvPr/>
        </p:nvSpPr>
        <p:spPr>
          <a:xfrm>
            <a:off x="4222116" y="1288156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D570B10-0C68-34A7-FAF0-024BCC028A00}"/>
              </a:ext>
            </a:extLst>
          </p:cNvPr>
          <p:cNvSpPr txBox="1"/>
          <p:nvPr/>
        </p:nvSpPr>
        <p:spPr>
          <a:xfrm>
            <a:off x="4756109" y="1288156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63A80200-3E86-BCB6-1BEE-02E019415E37}"/>
              </a:ext>
            </a:extLst>
          </p:cNvPr>
          <p:cNvSpPr txBox="1"/>
          <p:nvPr/>
        </p:nvSpPr>
        <p:spPr>
          <a:xfrm>
            <a:off x="5257432" y="1284473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5E97338-9ED2-7630-766B-DEBAE7692362}"/>
              </a:ext>
            </a:extLst>
          </p:cNvPr>
          <p:cNvSpPr txBox="1"/>
          <p:nvPr/>
        </p:nvSpPr>
        <p:spPr>
          <a:xfrm>
            <a:off x="5740025" y="1291569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D7475B13-EEC1-3E2C-0088-DB5E175BCFBD}"/>
              </a:ext>
            </a:extLst>
          </p:cNvPr>
          <p:cNvSpPr txBox="1"/>
          <p:nvPr/>
        </p:nvSpPr>
        <p:spPr>
          <a:xfrm>
            <a:off x="6229270" y="1284473"/>
            <a:ext cx="230832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Clap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812134C5-6600-9D57-E746-21632530C820}"/>
              </a:ext>
            </a:extLst>
          </p:cNvPr>
          <p:cNvSpPr txBox="1"/>
          <p:nvPr/>
        </p:nvSpPr>
        <p:spPr>
          <a:xfrm>
            <a:off x="2103081" y="2018155"/>
            <a:ext cx="282129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offen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B71977F-D90A-BE7D-6636-92AD68D46BB8}"/>
              </a:ext>
            </a:extLst>
          </p:cNvPr>
          <p:cNvSpPr txBox="1"/>
          <p:nvPr/>
        </p:nvSpPr>
        <p:spPr>
          <a:xfrm>
            <a:off x="3308489" y="2018155"/>
            <a:ext cx="823944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1"/>
                </a:solidFill>
              </a:rPr>
              <a:t>LH: oben-unten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780C50E6-47FC-2A91-439E-5CE1D77B1B75}"/>
              </a:ext>
            </a:extLst>
          </p:cNvPr>
          <p:cNvSpPr txBox="1"/>
          <p:nvPr/>
        </p:nvSpPr>
        <p:spPr>
          <a:xfrm>
            <a:off x="4391012" y="2172043"/>
            <a:ext cx="1703993" cy="15388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accent4">
                    <a:lumMod val="75000"/>
                  </a:schemeClr>
                </a:solidFill>
              </a:rPr>
              <a:t>Drehung: Handfläche nach oben</a:t>
            </a:r>
          </a:p>
        </p:txBody>
      </p:sp>
    </p:spTree>
    <p:extLst>
      <p:ext uri="{BB962C8B-B14F-4D97-AF65-F5344CB8AC3E}">
        <p14:creationId xmlns:p14="http://schemas.microsoft.com/office/powerpoint/2010/main" val="2867898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302</Words>
  <Application>Microsoft Office PowerPoint</Application>
  <PresentationFormat>A4-Papier (210 x 297 mm)</PresentationFormat>
  <Paragraphs>114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Office</vt:lpstr>
      <vt:lpstr>Wake me </vt:lpstr>
      <vt:lpstr>Wake me 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Wake me </dc:title>
  <dc:creator>Laura Bollack</dc:creator>
  <cp:lastModifiedBy>Hannah Lessing</cp:lastModifiedBy>
  <cp:revision>158</cp:revision>
  <dcterms:created xsi:type="dcterms:W3CDTF">2024-11-11T10:56:16Z</dcterms:created>
  <dcterms:modified xsi:type="dcterms:W3CDTF">2025-11-13T16:25:03Z</dcterms:modified>
</cp:coreProperties>
</file>