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64" r:id="rId2"/>
    <p:sldId id="266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ake me - linke Hand" id="{CB29407B-A877-D643-868D-F6FBC633A0FE}">
          <p14:sldIdLst>
            <p14:sldId id="264"/>
          </p14:sldIdLst>
        </p14:section>
        <p14:section name="Wake me - rechte Hand" id="{C28454FE-C331-174A-9D60-9FACC0D8F440}">
          <p14:sldIdLst>
            <p14:sldId id="266"/>
          </p14:sldIdLst>
        </p14:section>
        <p14:section name="Wake me - Leadsheet" id="{D1FB58DC-110A-964F-955C-667AEBCCB18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9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94694"/>
  </p:normalViewPr>
  <p:slideViewPr>
    <p:cSldViewPr snapToGrid="0" showGuides="1">
      <p:cViewPr varScale="1">
        <p:scale>
          <a:sx n="42" d="100"/>
          <a:sy n="42" d="100"/>
        </p:scale>
        <p:origin x="1928" y="36"/>
      </p:cViewPr>
      <p:guideLst>
        <p:guide orient="horz" pos="3097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F8F3C-D176-43F8-A117-CA8255588AE0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C64AE-384E-434E-918F-E077DD7FFC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0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59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36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2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55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56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61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2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98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44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81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05FC-91CF-9047-8AF6-A1711007CE4B}" type="datetimeFigureOut">
              <a:rPr lang="de-DE" smtClean="0"/>
              <a:t>18.02.2026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06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669AA-B11C-72FB-10B2-3F85E976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794369"/>
          </a:xfrm>
        </p:spPr>
        <p:txBody>
          <a:bodyPr/>
          <a:lstStyle/>
          <a:p>
            <a:r>
              <a:rPr lang="de-DE" b="1" dirty="0">
                <a:latin typeface="+mn-lt"/>
              </a:rPr>
              <a:t>Wake </a:t>
            </a:r>
            <a:r>
              <a:rPr lang="de-DE" b="1" dirty="0" err="1">
                <a:latin typeface="+mn-lt"/>
              </a:rPr>
              <a:t>me</a:t>
            </a:r>
            <a:br>
              <a:rPr lang="de-DE" dirty="0">
                <a:latin typeface="+mn-lt"/>
              </a:rPr>
            </a:br>
            <a:endParaRPr lang="de-DE" sz="18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DCB21F-DF14-EDBB-5845-E3143EE3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68746" y="2184186"/>
            <a:ext cx="1476381" cy="83568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AD2947-E84C-F5DD-7B3B-D2FDB15C33D7}"/>
              </a:ext>
            </a:extLst>
          </p:cNvPr>
          <p:cNvSpPr txBox="1"/>
          <p:nvPr/>
        </p:nvSpPr>
        <p:spPr>
          <a:xfrm>
            <a:off x="568746" y="2068770"/>
            <a:ext cx="109324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oben-unten: </a:t>
            </a:r>
            <a:r>
              <a:rPr lang="de-DE" sz="1000" b="1" dirty="0" err="1">
                <a:solidFill>
                  <a:schemeClr val="accent1"/>
                </a:solidFill>
              </a:rPr>
              <a:t>Reverb</a:t>
            </a:r>
            <a:endParaRPr lang="de-DE" sz="1000" b="1" dirty="0">
              <a:solidFill>
                <a:schemeClr val="accent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A43C8D-39E5-D5D2-3AF1-C757EE7D52AA}"/>
              </a:ext>
            </a:extLst>
          </p:cNvPr>
          <p:cNvSpPr txBox="1"/>
          <p:nvPr/>
        </p:nvSpPr>
        <p:spPr>
          <a:xfrm>
            <a:off x="563837" y="1060308"/>
            <a:ext cx="2652136" cy="2308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500" b="1" dirty="0">
                <a:solidFill>
                  <a:schemeClr val="bg1"/>
                </a:solidFill>
              </a:rPr>
              <a:t>Bewegungen linke Hand + Effekte</a:t>
            </a:r>
          </a:p>
        </p:txBody>
      </p:sp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48E168F0-2FEA-6295-F33B-6B5C3360220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68746" y="3386594"/>
            <a:ext cx="1476379" cy="83568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0E10E58-B3DA-7BC9-ADEE-742EFD58089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444340" y="3385505"/>
            <a:ext cx="1476379" cy="83568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2CA0A59-7B65-5C0F-076F-158D090281DC}"/>
              </a:ext>
            </a:extLst>
          </p:cNvPr>
          <p:cNvSpPr txBox="1"/>
          <p:nvPr/>
        </p:nvSpPr>
        <p:spPr>
          <a:xfrm>
            <a:off x="2444339" y="3105057"/>
            <a:ext cx="14427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Heavy Metall mitte-unten: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Filter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1E1FEF3-E5E0-635B-36A4-D523087A635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319934" y="3385504"/>
            <a:ext cx="1476380" cy="83568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814DB8C-82F1-BD16-3253-03B20FAC01B8}"/>
              </a:ext>
            </a:extLst>
          </p:cNvPr>
          <p:cNvSpPr txBox="1"/>
          <p:nvPr/>
        </p:nvSpPr>
        <p:spPr>
          <a:xfrm>
            <a:off x="4319934" y="3111760"/>
            <a:ext cx="14427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Heavy Metall mitte-unten: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Filter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100C78D-85F5-C020-3C86-ECA29394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65120" y="4550344"/>
            <a:ext cx="1476379" cy="83568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236C50A-D001-B415-1EDB-46EB44E555EF}"/>
              </a:ext>
            </a:extLst>
          </p:cNvPr>
          <p:cNvSpPr txBox="1"/>
          <p:nvPr/>
        </p:nvSpPr>
        <p:spPr>
          <a:xfrm>
            <a:off x="563838" y="4361988"/>
            <a:ext cx="95058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Faust-offen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Faust: Drums weg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7880FFE-2BFB-1DA1-FA2F-69EEC7409E1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563838" y="5749071"/>
            <a:ext cx="1476378" cy="83568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35CC69C7-EA25-BBCE-547D-6FD9C14B51D7}"/>
              </a:ext>
            </a:extLst>
          </p:cNvPr>
          <p:cNvSpPr txBox="1"/>
          <p:nvPr/>
        </p:nvSpPr>
        <p:spPr>
          <a:xfrm>
            <a:off x="563838" y="5483328"/>
            <a:ext cx="22073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zeigt nach links: Delay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(der Effekt funktioniert nur im </a:t>
            </a:r>
            <a:r>
              <a:rPr lang="de-DE" sz="1000" b="1" dirty="0" err="1">
                <a:solidFill>
                  <a:schemeClr val="accent1"/>
                </a:solidFill>
              </a:rPr>
              <a:t>Prechorus</a:t>
            </a:r>
            <a:r>
              <a:rPr lang="de-DE" sz="1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28753FB-8402-E5A0-F714-4EC9ED5D6C24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2431326" y="7036978"/>
            <a:ext cx="1476379" cy="835687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20D9342D-5827-1355-DFF7-207A407D830F}"/>
              </a:ext>
            </a:extLst>
          </p:cNvPr>
          <p:cNvSpPr txBox="1"/>
          <p:nvPr/>
        </p:nvSpPr>
        <p:spPr>
          <a:xfrm>
            <a:off x="2431326" y="6602245"/>
            <a:ext cx="18674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Zeigefinger unten-oben: </a:t>
            </a:r>
            <a:br>
              <a:rPr lang="de-DE" sz="1000" b="1" dirty="0">
                <a:solidFill>
                  <a:schemeClr val="accent1"/>
                </a:solidFill>
              </a:rPr>
            </a:br>
            <a:r>
              <a:rPr lang="de-DE" sz="1000" b="1" dirty="0">
                <a:solidFill>
                  <a:schemeClr val="accent1"/>
                </a:solidFill>
              </a:rPr>
              <a:t>Lautstärke Synthie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(Effekt funktioniert nur im Verse 2)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5041A813-5B04-F99F-E63E-C7FB32201886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563837" y="7036978"/>
            <a:ext cx="1476379" cy="835686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8E46857-80AF-E664-120F-58EAFEB66700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568789" y="8555425"/>
            <a:ext cx="1372366" cy="776811"/>
          </a:xfrm>
          <a:prstGeom prst="rect">
            <a:avLst/>
          </a:prstGeom>
        </p:spPr>
      </p:pic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96CC92BC-50E6-506D-3114-6E20092B3579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2045125" y="3803348"/>
            <a:ext cx="399215" cy="1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33290E43-DC65-26E1-BF1E-60D420379269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3920719" y="3803348"/>
            <a:ext cx="3992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74DDABDE-B0F9-6BB3-CAD2-C7E64B581319}"/>
              </a:ext>
            </a:extLst>
          </p:cNvPr>
          <p:cNvCxnSpPr>
            <a:stCxn id="34" idx="3"/>
            <a:endCxn id="32" idx="1"/>
          </p:cNvCxnSpPr>
          <p:nvPr/>
        </p:nvCxnSpPr>
        <p:spPr>
          <a:xfrm>
            <a:off x="2040216" y="7454821"/>
            <a:ext cx="3911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DE1A81D8-17C3-0EC9-7C1F-8C2CC12F7811}"/>
              </a:ext>
            </a:extLst>
          </p:cNvPr>
          <p:cNvSpPr txBox="1"/>
          <p:nvPr/>
        </p:nvSpPr>
        <p:spPr>
          <a:xfrm>
            <a:off x="563837" y="8401537"/>
            <a:ext cx="28693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907E9BAC-FB75-0525-227B-84292F6F9C54}"/>
              </a:ext>
            </a:extLst>
          </p:cNvPr>
          <p:cNvSpPr txBox="1"/>
          <p:nvPr/>
        </p:nvSpPr>
        <p:spPr>
          <a:xfrm>
            <a:off x="905483" y="8402911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C44D1411-67C4-A407-0632-8FAF44511400}"/>
              </a:ext>
            </a:extLst>
          </p:cNvPr>
          <p:cNvSpPr txBox="1"/>
          <p:nvPr/>
        </p:nvSpPr>
        <p:spPr>
          <a:xfrm>
            <a:off x="1647736" y="8401537"/>
            <a:ext cx="282129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62FCDF37-51BC-B965-04BD-2D875A4E1038}"/>
              </a:ext>
            </a:extLst>
          </p:cNvPr>
          <p:cNvCxnSpPr>
            <a:cxnSpLocks/>
            <a:stCxn id="58" idx="3"/>
            <a:endCxn id="59" idx="1"/>
          </p:cNvCxnSpPr>
          <p:nvPr/>
        </p:nvCxnSpPr>
        <p:spPr>
          <a:xfrm>
            <a:off x="850775" y="8478481"/>
            <a:ext cx="54708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9317B632-9577-7987-F771-81E2DA8F2293}"/>
              </a:ext>
            </a:extLst>
          </p:cNvPr>
          <p:cNvCxnSpPr>
            <a:stCxn id="59" idx="3"/>
            <a:endCxn id="60" idx="1"/>
          </p:cNvCxnSpPr>
          <p:nvPr/>
        </p:nvCxnSpPr>
        <p:spPr>
          <a:xfrm flipV="1">
            <a:off x="1136315" y="8478481"/>
            <a:ext cx="511421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6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7593-5088-26A7-0D04-884E61639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9F7A2D2-60F1-EAEC-4610-4879E561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794369"/>
          </a:xfrm>
        </p:spPr>
        <p:txBody>
          <a:bodyPr/>
          <a:lstStyle/>
          <a:p>
            <a:r>
              <a:rPr lang="de-DE" b="1" dirty="0">
                <a:latin typeface="+mn-lt"/>
              </a:rPr>
              <a:t>Wake </a:t>
            </a:r>
            <a:r>
              <a:rPr lang="de-DE" b="1" dirty="0" err="1">
                <a:latin typeface="+mn-lt"/>
              </a:rPr>
              <a:t>me</a:t>
            </a:r>
            <a:br>
              <a:rPr lang="de-DE" dirty="0">
                <a:latin typeface="+mn-lt"/>
              </a:rPr>
            </a:br>
            <a:endParaRPr lang="de-DE" sz="1800" dirty="0">
              <a:latin typeface="+mn-lt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21E90E1-C754-BC3D-18A6-BD43E9313B7C}"/>
              </a:ext>
            </a:extLst>
          </p:cNvPr>
          <p:cNvSpPr txBox="1"/>
          <p:nvPr/>
        </p:nvSpPr>
        <p:spPr>
          <a:xfrm>
            <a:off x="563837" y="1060308"/>
            <a:ext cx="2817118" cy="2308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500" b="1" dirty="0">
                <a:solidFill>
                  <a:schemeClr val="bg1"/>
                </a:solidFill>
              </a:rPr>
              <a:t>Bewegungen Rechte Hand + Effekte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0C8AA9D-605B-8A25-483F-993F7D19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72102" y="4587912"/>
            <a:ext cx="1476378" cy="83568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71B1D4D-299E-B665-7EE1-55A1933AA40C}"/>
              </a:ext>
            </a:extLst>
          </p:cNvPr>
          <p:cNvSpPr txBox="1"/>
          <p:nvPr/>
        </p:nvSpPr>
        <p:spPr>
          <a:xfrm>
            <a:off x="730546" y="4665350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9C6B22AB-9445-EE14-DCB9-C81D5B35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63837" y="2184186"/>
            <a:ext cx="1476381" cy="835688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0E024B7D-D038-A674-6026-78BCFC97F1BC}"/>
              </a:ext>
            </a:extLst>
          </p:cNvPr>
          <p:cNvSpPr txBox="1"/>
          <p:nvPr/>
        </p:nvSpPr>
        <p:spPr>
          <a:xfrm>
            <a:off x="563837" y="2068770"/>
            <a:ext cx="17055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Drehen - Handfläche nach oben:</a:t>
            </a:r>
          </a:p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Gesang a cappella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8086E00F-EDBD-EA67-7B9C-3D738F4C960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568522" y="3386596"/>
            <a:ext cx="1476378" cy="835685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FF758D86-B21B-D460-48AC-7881C1BE4F64}"/>
              </a:ext>
            </a:extLst>
          </p:cNvPr>
          <p:cNvSpPr txBox="1"/>
          <p:nvPr/>
        </p:nvSpPr>
        <p:spPr>
          <a:xfrm>
            <a:off x="563837" y="3248986"/>
            <a:ext cx="1574149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Zeigefinger rechts-links: Filter</a:t>
            </a:r>
          </a:p>
        </p:txBody>
      </p: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6FF71B37-6A74-C3C4-74B4-49B99E0624F9}"/>
              </a:ext>
            </a:extLst>
          </p:cNvPr>
          <p:cNvCxnSpPr>
            <a:cxnSpLocks/>
          </p:cNvCxnSpPr>
          <p:nvPr/>
        </p:nvCxnSpPr>
        <p:spPr>
          <a:xfrm flipV="1">
            <a:off x="2045125" y="3803348"/>
            <a:ext cx="399215" cy="1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 49">
            <a:extLst>
              <a:ext uri="{FF2B5EF4-FFF2-40B4-BE49-F238E27FC236}">
                <a16:creationId xmlns:a16="http://schemas.microsoft.com/office/drawing/2014/main" id="{158DA5BB-DB7E-B5C4-4811-4FF0F3CB92A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447544" y="3393753"/>
            <a:ext cx="1465148" cy="82932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5872371-E438-1A86-A300-5658362EA5B3}"/>
              </a:ext>
            </a:extLst>
          </p:cNvPr>
          <p:cNvSpPr txBox="1"/>
          <p:nvPr/>
        </p:nvSpPr>
        <p:spPr>
          <a:xfrm>
            <a:off x="2447544" y="3248589"/>
            <a:ext cx="1588576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Zeigefinger oben-unten: Filter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8FC43AD4-12DD-1ECF-2068-A251AD306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52" y="8098290"/>
            <a:ext cx="1465149" cy="525242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5DFA9B9F-E18E-C6D9-60F7-5D1E4275AEBD}"/>
              </a:ext>
            </a:extLst>
          </p:cNvPr>
          <p:cNvSpPr txBox="1"/>
          <p:nvPr/>
        </p:nvSpPr>
        <p:spPr>
          <a:xfrm>
            <a:off x="562267" y="8623532"/>
            <a:ext cx="6513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RH drehen: Handfläche nach oben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1100C6D2-C7FD-E73F-B5E9-470C3A88EA76}"/>
              </a:ext>
            </a:extLst>
          </p:cNvPr>
          <p:cNvSpPr txBox="1"/>
          <p:nvPr/>
        </p:nvSpPr>
        <p:spPr>
          <a:xfrm>
            <a:off x="1562770" y="7944402"/>
            <a:ext cx="485710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4FD83A50-A08E-180F-D0F3-DBC0D3794704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567219" y="6608635"/>
            <a:ext cx="1372366" cy="776811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3CF34070-C36E-1811-41C9-C260CAA8CD91}"/>
              </a:ext>
            </a:extLst>
          </p:cNvPr>
          <p:cNvSpPr txBox="1"/>
          <p:nvPr/>
        </p:nvSpPr>
        <p:spPr>
          <a:xfrm>
            <a:off x="562267" y="6454747"/>
            <a:ext cx="28693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9B04918B-1FB5-B9C1-3B14-5B718F7F12D6}"/>
              </a:ext>
            </a:extLst>
          </p:cNvPr>
          <p:cNvSpPr txBox="1"/>
          <p:nvPr/>
        </p:nvSpPr>
        <p:spPr>
          <a:xfrm>
            <a:off x="903913" y="6456121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A3E7AEB-5829-5CBE-4B34-F0E239C960B6}"/>
              </a:ext>
            </a:extLst>
          </p:cNvPr>
          <p:cNvSpPr txBox="1"/>
          <p:nvPr/>
        </p:nvSpPr>
        <p:spPr>
          <a:xfrm>
            <a:off x="1646166" y="6454747"/>
            <a:ext cx="282129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2536EA65-DC40-3D3C-30B7-5F4236537003}"/>
              </a:ext>
            </a:extLst>
          </p:cNvPr>
          <p:cNvCxnSpPr>
            <a:cxnSpLocks/>
            <a:stCxn id="68" idx="3"/>
            <a:endCxn id="69" idx="1"/>
          </p:cNvCxnSpPr>
          <p:nvPr/>
        </p:nvCxnSpPr>
        <p:spPr>
          <a:xfrm>
            <a:off x="849205" y="6531691"/>
            <a:ext cx="54708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id="{768E1006-F650-AFDB-1580-1EDA2AC78093}"/>
              </a:ext>
            </a:extLst>
          </p:cNvPr>
          <p:cNvCxnSpPr>
            <a:stCxn id="69" idx="3"/>
            <a:endCxn id="70" idx="1"/>
          </p:cNvCxnSpPr>
          <p:nvPr/>
        </p:nvCxnSpPr>
        <p:spPr>
          <a:xfrm flipV="1">
            <a:off x="1134745" y="6531691"/>
            <a:ext cx="511421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992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94</Words>
  <Application>Microsoft Office PowerPoint</Application>
  <PresentationFormat>A4-Papier (210 x 297 mm)</PresentationFormat>
  <Paragraphs>28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Office</vt:lpstr>
      <vt:lpstr>Wake me </vt:lpstr>
      <vt:lpstr>Wake 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Wake me</dc:title>
  <dc:creator>Laura Bollack</dc:creator>
  <cp:lastModifiedBy>Hannah Juval Lessing</cp:lastModifiedBy>
  <cp:revision>159</cp:revision>
  <dcterms:created xsi:type="dcterms:W3CDTF">2024-11-11T10:56:16Z</dcterms:created>
  <dcterms:modified xsi:type="dcterms:W3CDTF">2026-02-18T15:15:14Z</dcterms:modified>
</cp:coreProperties>
</file>