
<file path=[Content_Types].xml><?xml version="1.0" encoding="utf-8"?>
<Types xmlns="http://schemas.openxmlformats.org/package/2006/content-types">
  <Default Extension="GIF" ContentType="image/gif"/>
  <Default Extension="mp4" ContentType="video/mp4"/>
  <Default Extension="png" ContentType="image/png"/>
  <Default Extension="rels" ContentType="application/vnd.openxmlformats-package.relationships+xml"/>
  <Default Extension="svg" ContentType="image/sv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media/image29.svg" ContentType="image/sv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3"/>
  </p:notesMasterIdLst>
  <p:sldIdLst>
    <p:sldId id="256" r:id="rId2"/>
    <p:sldId id="257" r:id="rId3"/>
    <p:sldId id="272" r:id="rId4"/>
    <p:sldId id="258" r:id="rId5"/>
    <p:sldId id="261" r:id="rId6"/>
    <p:sldId id="306" r:id="rId7"/>
    <p:sldId id="291" r:id="rId8"/>
    <p:sldId id="292" r:id="rId9"/>
    <p:sldId id="293" r:id="rId10"/>
    <p:sldId id="294" r:id="rId11"/>
    <p:sldId id="295" r:id="rId12"/>
    <p:sldId id="296" r:id="rId13"/>
    <p:sldId id="297" r:id="rId14"/>
    <p:sldId id="264" r:id="rId15"/>
    <p:sldId id="307" r:id="rId16"/>
    <p:sldId id="276" r:id="rId17"/>
    <p:sldId id="281" r:id="rId18"/>
    <p:sldId id="273" r:id="rId19"/>
    <p:sldId id="298" r:id="rId20"/>
    <p:sldId id="274" r:id="rId21"/>
    <p:sldId id="299" r:id="rId22"/>
    <p:sldId id="300" r:id="rId23"/>
    <p:sldId id="301" r:id="rId24"/>
    <p:sldId id="275" r:id="rId25"/>
    <p:sldId id="279" r:id="rId26"/>
    <p:sldId id="304" r:id="rId27"/>
    <p:sldId id="267" r:id="rId28"/>
    <p:sldId id="305" r:id="rId29"/>
    <p:sldId id="269" r:id="rId30"/>
    <p:sldId id="259" r:id="rId31"/>
    <p:sldId id="260" r:id="rId32"/>
  </p:sldIdLst>
  <p:sldSz cx="12192000" cy="6858000"/>
  <p:notesSz cx="7559675" cy="10691813"/>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545"/>
    <p:restoredTop sz="94661"/>
  </p:normalViewPr>
  <p:slideViewPr>
    <p:cSldViewPr snapToGrid="0">
      <p:cViewPr varScale="1">
        <p:scale>
          <a:sx n="60" d="100"/>
          <a:sy n="60" d="100"/>
        </p:scale>
        <p:origin x="772"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3276600" cy="536575"/>
          </a:xfrm>
          <a:prstGeom prst="rect">
            <a:avLst/>
          </a:prstGeom>
        </p:spPr>
        <p:txBody>
          <a:bodyPr vert="horz" lIns="91440" tIns="45720" rIns="91440" bIns="45720" rtlCol="0"/>
          <a:lstStyle>
            <a:lvl1pPr algn="l">
              <a:defRPr sz="1200"/>
            </a:lvl1pPr>
          </a:lstStyle>
          <a:p>
            <a:endParaRPr lang="de-DE"/>
          </a:p>
        </p:txBody>
      </p:sp>
      <p:sp>
        <p:nvSpPr>
          <p:cNvPr id="3" name="Datumsplatzhalter 2"/>
          <p:cNvSpPr>
            <a:spLocks noGrp="1"/>
          </p:cNvSpPr>
          <p:nvPr>
            <p:ph type="dt" idx="1"/>
          </p:nvPr>
        </p:nvSpPr>
        <p:spPr>
          <a:xfrm>
            <a:off x="4281488" y="0"/>
            <a:ext cx="3276600" cy="536575"/>
          </a:xfrm>
          <a:prstGeom prst="rect">
            <a:avLst/>
          </a:prstGeom>
        </p:spPr>
        <p:txBody>
          <a:bodyPr vert="horz" lIns="91440" tIns="45720" rIns="91440" bIns="45720" rtlCol="0"/>
          <a:lstStyle>
            <a:lvl1pPr algn="r">
              <a:defRPr sz="1200"/>
            </a:lvl1pPr>
          </a:lstStyle>
          <a:p>
            <a:fld id="{4D3A978A-C510-43F8-8169-31B35C66BCB9}" type="datetimeFigureOut">
              <a:rPr lang="de-DE" smtClean="0"/>
              <a:t>28.02.2026</a:t>
            </a:fld>
            <a:endParaRPr lang="de-DE"/>
          </a:p>
        </p:txBody>
      </p:sp>
      <p:sp>
        <p:nvSpPr>
          <p:cNvPr id="4" name="Folienbildplatzhalter 3"/>
          <p:cNvSpPr>
            <a:spLocks noGrp="1" noRot="1" noChangeAspect="1"/>
          </p:cNvSpPr>
          <p:nvPr>
            <p:ph type="sldImg" idx="2"/>
          </p:nvPr>
        </p:nvSpPr>
        <p:spPr>
          <a:xfrm>
            <a:off x="573088" y="1336675"/>
            <a:ext cx="6413500" cy="3608388"/>
          </a:xfrm>
          <a:prstGeom prst="rect">
            <a:avLst/>
          </a:prstGeom>
          <a:noFill/>
          <a:ln w="12700">
            <a:solidFill>
              <a:prstClr val="black"/>
            </a:solidFill>
          </a:ln>
        </p:spPr>
        <p:txBody>
          <a:bodyPr vert="horz" lIns="91440" tIns="45720" rIns="91440" bIns="45720" rtlCol="0" anchor="ctr"/>
          <a:lstStyle/>
          <a:p>
            <a:endParaRPr lang="de-DE"/>
          </a:p>
        </p:txBody>
      </p:sp>
      <p:sp>
        <p:nvSpPr>
          <p:cNvPr id="5" name="Notizenplatzhalter 4"/>
          <p:cNvSpPr>
            <a:spLocks noGrp="1"/>
          </p:cNvSpPr>
          <p:nvPr>
            <p:ph type="body" sz="quarter" idx="3"/>
          </p:nvPr>
        </p:nvSpPr>
        <p:spPr>
          <a:xfrm>
            <a:off x="755650" y="5145088"/>
            <a:ext cx="6048375" cy="4210050"/>
          </a:xfrm>
          <a:prstGeom prst="rect">
            <a:avLst/>
          </a:prstGeom>
        </p:spPr>
        <p:txBody>
          <a:bodyPr vert="horz" lIns="91440" tIns="45720" rIns="91440" bIns="45720" rtlCol="0"/>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6" name="Fußzeilenplatzhalter 5"/>
          <p:cNvSpPr>
            <a:spLocks noGrp="1"/>
          </p:cNvSpPr>
          <p:nvPr>
            <p:ph type="ftr" sz="quarter" idx="4"/>
          </p:nvPr>
        </p:nvSpPr>
        <p:spPr>
          <a:xfrm>
            <a:off x="0" y="10155238"/>
            <a:ext cx="3276600" cy="536575"/>
          </a:xfrm>
          <a:prstGeom prst="rect">
            <a:avLst/>
          </a:prstGeom>
        </p:spPr>
        <p:txBody>
          <a:bodyPr vert="horz" lIns="91440" tIns="45720" rIns="91440" bIns="45720" rtlCol="0" anchor="b"/>
          <a:lstStyle>
            <a:lvl1pPr algn="l">
              <a:defRPr sz="1200"/>
            </a:lvl1pPr>
          </a:lstStyle>
          <a:p>
            <a:endParaRPr lang="de-DE"/>
          </a:p>
        </p:txBody>
      </p:sp>
      <p:sp>
        <p:nvSpPr>
          <p:cNvPr id="7" name="Foliennummernplatzhalter 6"/>
          <p:cNvSpPr>
            <a:spLocks noGrp="1"/>
          </p:cNvSpPr>
          <p:nvPr>
            <p:ph type="sldNum" sz="quarter" idx="5"/>
          </p:nvPr>
        </p:nvSpPr>
        <p:spPr>
          <a:xfrm>
            <a:off x="4281488" y="10155238"/>
            <a:ext cx="3276600" cy="536575"/>
          </a:xfrm>
          <a:prstGeom prst="rect">
            <a:avLst/>
          </a:prstGeom>
        </p:spPr>
        <p:txBody>
          <a:bodyPr vert="horz" lIns="91440" tIns="45720" rIns="91440" bIns="45720" rtlCol="0" anchor="b"/>
          <a:lstStyle>
            <a:lvl1pPr algn="r">
              <a:defRPr sz="1200"/>
            </a:lvl1pPr>
          </a:lstStyle>
          <a:p>
            <a:fld id="{3BA46439-FC8A-40BB-BACA-5166BE5F8190}" type="slidenum">
              <a:rPr lang="de-DE" smtClean="0"/>
              <a:t>‹Nr.›</a:t>
            </a:fld>
            <a:endParaRPr lang="de-DE"/>
          </a:p>
        </p:txBody>
      </p:sp>
    </p:spTree>
    <p:extLst>
      <p:ext uri="{BB962C8B-B14F-4D97-AF65-F5344CB8AC3E}">
        <p14:creationId xmlns:p14="http://schemas.microsoft.com/office/powerpoint/2010/main" val="41114692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3BA46439-FC8A-40BB-BACA-5166BE5F8190}" type="slidenum">
              <a:rPr lang="de-DE" smtClean="0"/>
              <a:t>14</a:t>
            </a:fld>
            <a:endParaRPr lang="de-DE"/>
          </a:p>
        </p:txBody>
      </p:sp>
    </p:spTree>
    <p:extLst>
      <p:ext uri="{BB962C8B-B14F-4D97-AF65-F5344CB8AC3E}">
        <p14:creationId xmlns:p14="http://schemas.microsoft.com/office/powerpoint/2010/main" val="1490149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3BA46439-FC8A-40BB-BACA-5166BE5F8190}" type="slidenum">
              <a:rPr lang="de-DE" smtClean="0"/>
              <a:t>19</a:t>
            </a:fld>
            <a:endParaRPr lang="de-DE"/>
          </a:p>
        </p:txBody>
      </p:sp>
    </p:spTree>
    <p:extLst>
      <p:ext uri="{BB962C8B-B14F-4D97-AF65-F5344CB8AC3E}">
        <p14:creationId xmlns:p14="http://schemas.microsoft.com/office/powerpoint/2010/main" val="15148680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3BA46439-FC8A-40BB-BACA-5166BE5F8190}" type="slidenum">
              <a:rPr lang="de-DE" smtClean="0"/>
              <a:t>22</a:t>
            </a:fld>
            <a:endParaRPr lang="de-DE"/>
          </a:p>
        </p:txBody>
      </p:sp>
    </p:spTree>
    <p:extLst>
      <p:ext uri="{BB962C8B-B14F-4D97-AF65-F5344CB8AC3E}">
        <p14:creationId xmlns:p14="http://schemas.microsoft.com/office/powerpoint/2010/main" val="7256477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3BA46439-FC8A-40BB-BACA-5166BE5F8190}" type="slidenum">
              <a:rPr lang="de-DE" smtClean="0"/>
              <a:t>26</a:t>
            </a:fld>
            <a:endParaRPr lang="de-DE"/>
          </a:p>
        </p:txBody>
      </p:sp>
    </p:spTree>
    <p:extLst>
      <p:ext uri="{BB962C8B-B14F-4D97-AF65-F5344CB8AC3E}">
        <p14:creationId xmlns:p14="http://schemas.microsoft.com/office/powerpoint/2010/main" val="1998487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3BA46439-FC8A-40BB-BACA-5166BE5F8190}" type="slidenum">
              <a:rPr lang="de-DE" smtClean="0"/>
              <a:t>29</a:t>
            </a:fld>
            <a:endParaRPr lang="de-DE"/>
          </a:p>
        </p:txBody>
      </p:sp>
    </p:spTree>
    <p:extLst>
      <p:ext uri="{BB962C8B-B14F-4D97-AF65-F5344CB8AC3E}">
        <p14:creationId xmlns:p14="http://schemas.microsoft.com/office/powerpoint/2010/main" val="2938478516"/>
      </p:ext>
    </p:extLst>
  </p:cSld>
  <p:clrMapOvr>
    <a:masterClrMapping/>
  </p:clrMapOvr>
</p:notes>
</file>

<file path=ppt/slideLayouts/_rels/slideLayout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sv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svg"/><Relationship Id="rId9" Type="http://schemas.openxmlformats.org/officeDocument/2006/relationships/image" Target="../media/image8.sv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11.png"/><Relationship Id="rId4" Type="http://schemas.openxmlformats.org/officeDocument/2006/relationships/image" Target="../media/image3.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11.png"/><Relationship Id="rId4" Type="http://schemas.openxmlformats.org/officeDocument/2006/relationships/image" Target="../media/image3.sv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sv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11.png"/><Relationship Id="rId4" Type="http://schemas.openxmlformats.org/officeDocument/2006/relationships/image" Target="../media/image3.sv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11.png"/><Relationship Id="rId4" Type="http://schemas.openxmlformats.org/officeDocument/2006/relationships/image" Target="../media/image3.sv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elfolie">
    <p:bg>
      <p:bgPr>
        <a:solidFill>
          <a:schemeClr val="lt1"/>
        </a:solidFill>
        <a:effectLst/>
      </p:bgPr>
    </p:bg>
    <p:spTree>
      <p:nvGrpSpPr>
        <p:cNvPr id="1" name=""/>
        <p:cNvGrpSpPr/>
        <p:nvPr/>
      </p:nvGrpSpPr>
      <p:grpSpPr>
        <a:xfrm>
          <a:off x="0" y="0"/>
          <a:ext cx="0" cy="0"/>
          <a:chOff x="0" y="0"/>
          <a:chExt cx="0" cy="0"/>
        </a:xfrm>
      </p:grpSpPr>
      <p:pic>
        <p:nvPicPr>
          <p:cNvPr id="2" name="Grafik 13"/>
          <p:cNvPicPr/>
          <p:nvPr/>
        </p:nvPicPr>
        <p:blipFill>
          <a:blip r:embed="rId2"/>
          <a:stretch/>
        </p:blipFill>
        <p:spPr>
          <a:xfrm>
            <a:off x="10800" y="0"/>
            <a:ext cx="12170160" cy="1438200"/>
          </a:xfrm>
          <a:prstGeom prst="rect">
            <a:avLst/>
          </a:prstGeom>
          <a:noFill/>
          <a:ln w="0">
            <a:noFill/>
          </a:ln>
        </p:spPr>
      </p:pic>
      <p:pic>
        <p:nvPicPr>
          <p:cNvPr id="3" name="Grafik 9"/>
          <p:cNvPicPr/>
          <p:nvPr/>
        </p:nvPicPr>
        <p:blipFill>
          <a:blip r:embed="rId3">
            <a:extLst>
              <a:ext uri="{96DAC541-7B7A-43D3-8B79-37D633B846F1}">
                <asvg:svgBlip xmlns:asvg="http://schemas.microsoft.com/office/drawing/2016/SVG/main" r:embed="rId4"/>
              </a:ext>
            </a:extLst>
          </a:blip>
          <a:stretch/>
        </p:blipFill>
        <p:spPr>
          <a:xfrm>
            <a:off x="9046800" y="572400"/>
            <a:ext cx="2487960" cy="603720"/>
          </a:xfrm>
          <a:prstGeom prst="rect">
            <a:avLst/>
          </a:prstGeom>
          <a:noFill/>
          <a:ln w="0">
            <a:noFill/>
          </a:ln>
        </p:spPr>
      </p:pic>
      <p:pic>
        <p:nvPicPr>
          <p:cNvPr id="4" name="Grafik 19"/>
          <p:cNvPicPr/>
          <p:nvPr/>
        </p:nvPicPr>
        <p:blipFill>
          <a:blip r:embed="rId5"/>
          <a:stretch/>
        </p:blipFill>
        <p:spPr>
          <a:xfrm>
            <a:off x="0" y="0"/>
            <a:ext cx="12188520" cy="5367240"/>
          </a:xfrm>
          <a:prstGeom prst="rect">
            <a:avLst/>
          </a:prstGeom>
          <a:noFill/>
          <a:ln w="0">
            <a:noFill/>
          </a:ln>
        </p:spPr>
      </p:pic>
      <p:sp>
        <p:nvSpPr>
          <p:cNvPr id="5" name="PlaceHolder 1"/>
          <p:cNvSpPr>
            <a:spLocks noGrp="1"/>
          </p:cNvSpPr>
          <p:nvPr>
            <p:ph type="title"/>
          </p:nvPr>
        </p:nvSpPr>
        <p:spPr>
          <a:xfrm>
            <a:off x="1328760" y="2187000"/>
            <a:ext cx="10303560" cy="2686320"/>
          </a:xfrm>
          <a:prstGeom prst="rect">
            <a:avLst/>
          </a:prstGeom>
          <a:noFill/>
          <a:ln w="0">
            <a:noFill/>
          </a:ln>
        </p:spPr>
        <p:txBody>
          <a:bodyPr lIns="0" tIns="0" rIns="0" bIns="0" anchor="t">
            <a:noAutofit/>
          </a:bodyPr>
          <a:lstStyle/>
          <a:p>
            <a:pPr indent="0" defTabSz="914400">
              <a:lnSpc>
                <a:spcPts val="4799"/>
              </a:lnSpc>
              <a:buNone/>
            </a:pPr>
            <a:r>
              <a:rPr lang="de-DE" sz="4000" b="0" u="none" strike="noStrike">
                <a:solidFill>
                  <a:schemeClr val="dk2"/>
                </a:solidFill>
                <a:effectLst/>
                <a:uFillTx/>
                <a:latin typeface="Kantumruy Pro"/>
              </a:rPr>
              <a:t>Überschrift</a:t>
            </a:r>
            <a:endParaRPr lang="de-DE" sz="4000" b="0" u="none" strike="noStrike">
              <a:solidFill>
                <a:schemeClr val="lt1"/>
              </a:solidFill>
              <a:effectLst/>
              <a:uFillTx/>
              <a:latin typeface="Kantumruy Pro"/>
            </a:endParaRPr>
          </a:p>
        </p:txBody>
      </p:sp>
      <p:pic>
        <p:nvPicPr>
          <p:cNvPr id="6" name="Grafik 10"/>
          <p:cNvPicPr/>
          <p:nvPr/>
        </p:nvPicPr>
        <p:blipFill>
          <a:blip r:embed="rId6">
            <a:extLst>
              <a:ext uri="{96DAC541-7B7A-43D3-8B79-37D633B846F1}">
                <asvg:svgBlip xmlns:asvg="http://schemas.microsoft.com/office/drawing/2016/SVG/main" r:embed="rId7"/>
              </a:ext>
            </a:extLst>
          </a:blip>
          <a:stretch/>
        </p:blipFill>
        <p:spPr>
          <a:xfrm>
            <a:off x="560160" y="5848920"/>
            <a:ext cx="2661480" cy="527400"/>
          </a:xfrm>
          <a:prstGeom prst="rect">
            <a:avLst/>
          </a:prstGeom>
          <a:noFill/>
          <a:ln w="0">
            <a:noFill/>
          </a:ln>
        </p:spPr>
      </p:pic>
      <p:pic>
        <p:nvPicPr>
          <p:cNvPr id="7" name="Grafik 16"/>
          <p:cNvPicPr/>
          <p:nvPr/>
        </p:nvPicPr>
        <p:blipFill>
          <a:blip r:embed="rId8">
            <a:extLst>
              <a:ext uri="{96DAC541-7B7A-43D3-8B79-37D633B846F1}">
                <asvg:svgBlip xmlns:asvg="http://schemas.microsoft.com/office/drawing/2016/SVG/main" r:embed="rId9"/>
              </a:ext>
            </a:extLst>
          </a:blip>
          <a:stretch/>
        </p:blipFill>
        <p:spPr>
          <a:xfrm>
            <a:off x="7525440" y="5949360"/>
            <a:ext cx="1662480" cy="373320"/>
          </a:xfrm>
          <a:prstGeom prst="rect">
            <a:avLst/>
          </a:prstGeom>
          <a:noFill/>
          <a:ln w="0">
            <a:noFill/>
          </a:ln>
        </p:spPr>
      </p:pic>
      <p:pic>
        <p:nvPicPr>
          <p:cNvPr id="8" name="Grafik 3"/>
          <p:cNvPicPr/>
          <p:nvPr/>
        </p:nvPicPr>
        <p:blipFill>
          <a:blip r:embed="rId3">
            <a:extLst>
              <a:ext uri="{96DAC541-7B7A-43D3-8B79-37D633B846F1}">
                <asvg:svgBlip xmlns:asvg="http://schemas.microsoft.com/office/drawing/2016/SVG/main" r:embed="rId4"/>
              </a:ext>
            </a:extLst>
          </a:blip>
          <a:stretch/>
        </p:blipFill>
        <p:spPr>
          <a:xfrm>
            <a:off x="9046800" y="572400"/>
            <a:ext cx="2487960" cy="603720"/>
          </a:xfrm>
          <a:prstGeom prst="rect">
            <a:avLst/>
          </a:prstGeom>
          <a:noFill/>
          <a:ln w="0">
            <a:noFill/>
          </a:ln>
        </p:spPr>
      </p:pic>
      <p:pic>
        <p:nvPicPr>
          <p:cNvPr id="9" name="Grafik 4"/>
          <p:cNvPicPr/>
          <p:nvPr/>
        </p:nvPicPr>
        <p:blipFill>
          <a:blip r:embed="rId10">
            <a:extLst>
              <a:ext uri="{96DAC541-7B7A-43D3-8B79-37D633B846F1}">
                <asvg:svgBlip xmlns:asvg="http://schemas.microsoft.com/office/drawing/2016/SVG/main" r:embed="rId11"/>
              </a:ext>
            </a:extLst>
          </a:blip>
          <a:stretch/>
        </p:blipFill>
        <p:spPr>
          <a:xfrm>
            <a:off x="9928800" y="5608800"/>
            <a:ext cx="2267640" cy="1197360"/>
          </a:xfrm>
          <a:prstGeom prst="rect">
            <a:avLst/>
          </a:prstGeom>
          <a:noFill/>
          <a:ln w="0">
            <a:noFill/>
          </a:ln>
        </p:spPr>
      </p:pic>
      <p:pic>
        <p:nvPicPr>
          <p:cNvPr id="10" name="Picture 2"/>
          <p:cNvPicPr/>
          <p:nvPr/>
        </p:nvPicPr>
        <p:blipFill>
          <a:blip r:embed="rId12"/>
          <a:stretch/>
        </p:blipFill>
        <p:spPr>
          <a:xfrm>
            <a:off x="3826440" y="5773320"/>
            <a:ext cx="2267640" cy="725400"/>
          </a:xfrm>
          <a:prstGeom prst="rect">
            <a:avLst/>
          </a:prstGeom>
          <a:noFill/>
          <a:ln w="0">
            <a:noFill/>
          </a:ln>
        </p:spPr>
      </p:pic>
      <p:sp>
        <p:nvSpPr>
          <p:cNvPr id="11" name="PlaceHolder 2"/>
          <p:cNvSpPr>
            <a:spLocks noGrp="1"/>
          </p:cNvSpPr>
          <p:nvPr>
            <p:ph type="body"/>
          </p:nvPr>
        </p:nvSpPr>
        <p:spPr>
          <a:xfrm>
            <a:off x="609480" y="1604520"/>
            <a:ext cx="10972440" cy="3977280"/>
          </a:xfrm>
          <a:prstGeom prst="rect">
            <a:avLst/>
          </a:prstGeom>
          <a:noFill/>
          <a:ln w="0">
            <a:noFill/>
          </a:ln>
        </p:spPr>
        <p:txBody>
          <a:bodyPr lIns="0" tIns="0" rIns="0" bIns="0" anchor="t">
            <a:normAutofit/>
          </a:bodyPr>
          <a:lstStyle/>
          <a:p>
            <a:pPr marL="432000" indent="-324000">
              <a:lnSpc>
                <a:spcPts val="1800"/>
              </a:lnSpc>
              <a:spcBef>
                <a:spcPts val="1417"/>
              </a:spcBef>
              <a:buClr>
                <a:srgbClr val="000000"/>
              </a:buClr>
              <a:buSzPct val="45000"/>
              <a:buFont typeface="Wingdings" charset="2"/>
              <a:buChar char=""/>
            </a:pPr>
            <a:r>
              <a:rPr lang="de-DE" sz="1500" b="0" u="none" strike="noStrike">
                <a:solidFill>
                  <a:schemeClr val="dk2"/>
                </a:solidFill>
                <a:effectLst/>
                <a:uFillTx/>
                <a:latin typeface="Kantumruy Pro"/>
              </a:rPr>
              <a:t>Format des Gliederungstextes durch Klicken bearbeiten</a:t>
            </a:r>
          </a:p>
          <a:p>
            <a:pPr marL="864000" lvl="1" indent="-324000">
              <a:lnSpc>
                <a:spcPts val="1800"/>
              </a:lnSpc>
              <a:spcBef>
                <a:spcPts val="1134"/>
              </a:spcBef>
              <a:buClr>
                <a:srgbClr val="000000"/>
              </a:buClr>
              <a:buSzPct val="75000"/>
              <a:buFont typeface="Symbol" charset="2"/>
              <a:buChar char=""/>
            </a:pPr>
            <a:r>
              <a:rPr lang="de-DE" sz="1500" b="0" u="none" strike="noStrike">
                <a:solidFill>
                  <a:schemeClr val="dk2"/>
                </a:solidFill>
                <a:effectLst/>
                <a:uFillTx/>
                <a:latin typeface="Kantumruy Pro"/>
              </a:rPr>
              <a:t>Zweite Gliederungsebene</a:t>
            </a:r>
          </a:p>
          <a:p>
            <a:pPr marL="1296000" lvl="2" indent="-288000">
              <a:lnSpc>
                <a:spcPts val="1800"/>
              </a:lnSpc>
              <a:spcBef>
                <a:spcPts val="850"/>
              </a:spcBef>
              <a:buClr>
                <a:srgbClr val="000000"/>
              </a:buClr>
              <a:buSzPct val="45000"/>
              <a:buFont typeface="Wingdings" charset="2"/>
              <a:buChar char=""/>
            </a:pPr>
            <a:r>
              <a:rPr lang="de-DE" sz="1500" b="0" u="none" strike="noStrike">
                <a:solidFill>
                  <a:schemeClr val="dk2"/>
                </a:solidFill>
                <a:effectLst/>
                <a:uFillTx/>
                <a:latin typeface="Kantumruy Pro"/>
              </a:rPr>
              <a:t>Dritte Gliederungsebene</a:t>
            </a:r>
          </a:p>
          <a:p>
            <a:pPr marL="1728000" lvl="3" indent="-216000">
              <a:lnSpc>
                <a:spcPts val="1800"/>
              </a:lnSpc>
              <a:spcBef>
                <a:spcPts val="567"/>
              </a:spcBef>
              <a:buClr>
                <a:srgbClr val="000000"/>
              </a:buClr>
              <a:buSzPct val="75000"/>
              <a:buFont typeface="Symbol" charset="2"/>
              <a:buChar char=""/>
            </a:pPr>
            <a:r>
              <a:rPr lang="de-DE" sz="1500" b="0" u="none" strike="noStrike">
                <a:solidFill>
                  <a:schemeClr val="dk2"/>
                </a:solidFill>
                <a:effectLst/>
                <a:uFillTx/>
                <a:latin typeface="Kantumruy Pro"/>
              </a:rPr>
              <a:t>Vierte Gliederungsebene</a:t>
            </a:r>
          </a:p>
          <a:p>
            <a:pPr marL="2160000" lvl="4" indent="-216000">
              <a:lnSpc>
                <a:spcPts val="1800"/>
              </a:lnSpc>
              <a:spcBef>
                <a:spcPts val="283"/>
              </a:spcBef>
              <a:buClr>
                <a:srgbClr val="000000"/>
              </a:buClr>
              <a:buSzPct val="45000"/>
              <a:buFont typeface="Wingdings" charset="2"/>
              <a:buChar char=""/>
            </a:pPr>
            <a:r>
              <a:rPr lang="de-DE" sz="2000" b="0" u="none" strike="noStrike">
                <a:solidFill>
                  <a:schemeClr val="dk2"/>
                </a:solidFill>
                <a:effectLst/>
                <a:uFillTx/>
                <a:latin typeface="Kantumruy Pro"/>
              </a:rPr>
              <a:t>Fünfte Gliederungsebene</a:t>
            </a:r>
          </a:p>
          <a:p>
            <a:pPr marL="2592000" lvl="5" indent="-216000">
              <a:lnSpc>
                <a:spcPts val="1800"/>
              </a:lnSpc>
              <a:spcBef>
                <a:spcPts val="283"/>
              </a:spcBef>
              <a:buClr>
                <a:srgbClr val="000000"/>
              </a:buClr>
              <a:buSzPct val="45000"/>
              <a:buFont typeface="Wingdings" charset="2"/>
              <a:buChar char=""/>
            </a:pPr>
            <a:r>
              <a:rPr lang="de-DE" sz="2000" b="0" u="none" strike="noStrike">
                <a:solidFill>
                  <a:schemeClr val="dk2"/>
                </a:solidFill>
                <a:effectLst/>
                <a:uFillTx/>
                <a:latin typeface="Kantumruy Pro"/>
              </a:rPr>
              <a:t>Sechste Gliederungsebene</a:t>
            </a:r>
          </a:p>
          <a:p>
            <a:pPr marL="3024000" lvl="6" indent="-216000">
              <a:lnSpc>
                <a:spcPts val="1800"/>
              </a:lnSpc>
              <a:spcBef>
                <a:spcPts val="283"/>
              </a:spcBef>
              <a:buClr>
                <a:srgbClr val="000000"/>
              </a:buClr>
              <a:buSzPct val="45000"/>
              <a:buFont typeface="Wingdings" charset="2"/>
              <a:buChar char=""/>
            </a:pPr>
            <a:r>
              <a:rPr lang="de-DE" sz="2000" b="0" u="none" strike="noStrike">
                <a:solidFill>
                  <a:schemeClr val="dk2"/>
                </a:solidFill>
                <a:effectLst/>
                <a:uFillTx/>
                <a:latin typeface="Kantumruy Pro"/>
              </a:rPr>
              <a:t>Siebte Gliederungsebene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Inhalt">
    <p:bg>
      <p:bgPr>
        <a:solidFill>
          <a:schemeClr val="lt1"/>
        </a:solidFill>
        <a:effectLst/>
      </p:bgPr>
    </p:bg>
    <p:spTree>
      <p:nvGrpSpPr>
        <p:cNvPr id="1" name=""/>
        <p:cNvGrpSpPr/>
        <p:nvPr/>
      </p:nvGrpSpPr>
      <p:grpSpPr>
        <a:xfrm>
          <a:off x="0" y="0"/>
          <a:ext cx="0" cy="0"/>
          <a:chOff x="0" y="0"/>
          <a:chExt cx="0" cy="0"/>
        </a:xfrm>
      </p:grpSpPr>
      <p:pic>
        <p:nvPicPr>
          <p:cNvPr id="12" name="Grafik 13"/>
          <p:cNvPicPr/>
          <p:nvPr/>
        </p:nvPicPr>
        <p:blipFill>
          <a:blip r:embed="rId2"/>
          <a:stretch/>
        </p:blipFill>
        <p:spPr>
          <a:xfrm>
            <a:off x="10800" y="0"/>
            <a:ext cx="12170160" cy="1438200"/>
          </a:xfrm>
          <a:prstGeom prst="rect">
            <a:avLst/>
          </a:prstGeom>
          <a:noFill/>
          <a:ln w="0">
            <a:noFill/>
          </a:ln>
        </p:spPr>
      </p:pic>
      <p:pic>
        <p:nvPicPr>
          <p:cNvPr id="13" name="Grafik 9"/>
          <p:cNvPicPr/>
          <p:nvPr/>
        </p:nvPicPr>
        <p:blipFill>
          <a:blip r:embed="rId3">
            <a:extLst>
              <a:ext uri="{96DAC541-7B7A-43D3-8B79-37D633B846F1}">
                <asvg:svgBlip xmlns:asvg="http://schemas.microsoft.com/office/drawing/2016/SVG/main" r:embed="rId4"/>
              </a:ext>
            </a:extLst>
          </a:blip>
          <a:stretch/>
        </p:blipFill>
        <p:spPr>
          <a:xfrm>
            <a:off x="9046800" y="572400"/>
            <a:ext cx="2487960" cy="603720"/>
          </a:xfrm>
          <a:prstGeom prst="rect">
            <a:avLst/>
          </a:prstGeom>
          <a:noFill/>
          <a:ln w="0">
            <a:noFill/>
          </a:ln>
        </p:spPr>
      </p:pic>
      <p:sp>
        <p:nvSpPr>
          <p:cNvPr id="14" name="PlaceHolder 1"/>
          <p:cNvSpPr>
            <a:spLocks noGrp="1"/>
          </p:cNvSpPr>
          <p:nvPr>
            <p:ph type="body"/>
          </p:nvPr>
        </p:nvSpPr>
        <p:spPr>
          <a:xfrm>
            <a:off x="1329120" y="1945080"/>
            <a:ext cx="9533880" cy="4244040"/>
          </a:xfrm>
          <a:prstGeom prst="rect">
            <a:avLst/>
          </a:prstGeom>
          <a:noFill/>
          <a:ln w="0">
            <a:noFill/>
          </a:ln>
        </p:spPr>
        <p:txBody>
          <a:bodyPr lIns="0" tIns="0" rIns="0" bIns="0" anchor="t">
            <a:noAutofit/>
          </a:bodyPr>
          <a:lstStyle/>
          <a:p>
            <a:pPr indent="0" defTabSz="914400">
              <a:lnSpc>
                <a:spcPts val="1800"/>
              </a:lnSpc>
              <a:buNone/>
              <a:tabLst>
                <a:tab pos="0" algn="l"/>
              </a:tabLst>
            </a:pPr>
            <a:r>
              <a:rPr lang="de-DE" sz="1500" b="0" u="none" strike="noStrike">
                <a:solidFill>
                  <a:schemeClr val="dk2"/>
                </a:solidFill>
                <a:effectLst/>
                <a:uFillTx/>
                <a:latin typeface="Kantumruy Pro"/>
              </a:rPr>
              <a:t>[Inhalte bitte hier einsetzen]</a:t>
            </a:r>
          </a:p>
          <a:p>
            <a:pPr indent="0" defTabSz="914400">
              <a:lnSpc>
                <a:spcPts val="1800"/>
              </a:lnSpc>
              <a:buNone/>
              <a:tabLst>
                <a:tab pos="0" algn="l"/>
              </a:tabLst>
            </a:pPr>
            <a:r>
              <a:rPr lang="de-DE" sz="1500" b="0" u="none" strike="noStrike">
                <a:solidFill>
                  <a:schemeClr val="dk2"/>
                </a:solidFill>
                <a:effectLst/>
                <a:uFillTx/>
                <a:latin typeface="Kantumruy Pro SemiBold"/>
              </a:rPr>
              <a:t>Zweite Ebene</a:t>
            </a:r>
            <a:endParaRPr lang="de-DE" sz="1500" b="0" u="none" strike="noStrike">
              <a:solidFill>
                <a:schemeClr val="dk2"/>
              </a:solidFill>
              <a:effectLst/>
              <a:uFillTx/>
              <a:latin typeface="Kantumruy Pro"/>
            </a:endParaRPr>
          </a:p>
          <a:p>
            <a:pPr marL="180000" lvl="2" indent="-180000" defTabSz="914400">
              <a:lnSpc>
                <a:spcPts val="1800"/>
              </a:lnSpc>
              <a:spcBef>
                <a:spcPts val="499"/>
              </a:spcBef>
              <a:buClr>
                <a:srgbClr val="000000"/>
              </a:buClr>
              <a:buFont typeface="Arial"/>
              <a:buChar char="•"/>
              <a:tabLst>
                <a:tab pos="0" algn="l"/>
              </a:tabLst>
            </a:pPr>
            <a:r>
              <a:rPr lang="de-DE" sz="1500" b="0" u="none" strike="noStrike">
                <a:solidFill>
                  <a:schemeClr val="dk2"/>
                </a:solidFill>
                <a:effectLst/>
                <a:uFillTx/>
                <a:latin typeface="Kantumruy Pro"/>
              </a:rPr>
              <a:t>Dritte Ebene</a:t>
            </a:r>
          </a:p>
          <a:p>
            <a:pPr marL="540000" lvl="3" indent="-180000" defTabSz="914400">
              <a:lnSpc>
                <a:spcPts val="1800"/>
              </a:lnSpc>
              <a:spcBef>
                <a:spcPts val="499"/>
              </a:spcBef>
              <a:buClr>
                <a:srgbClr val="000000"/>
              </a:buClr>
              <a:buFont typeface="Arial"/>
              <a:buChar char="•"/>
              <a:tabLst>
                <a:tab pos="0" algn="l"/>
              </a:tabLst>
            </a:pPr>
            <a:r>
              <a:rPr lang="de-DE" sz="1500" b="0" u="none" strike="noStrike">
                <a:solidFill>
                  <a:schemeClr val="dk2"/>
                </a:solidFill>
                <a:effectLst/>
                <a:uFillTx/>
                <a:latin typeface="Kantumruy Pro"/>
              </a:rPr>
              <a:t>Vierte Ebene</a:t>
            </a:r>
          </a:p>
          <a:p>
            <a:pPr marL="720000" lvl="4" indent="-180000" defTabSz="914400">
              <a:lnSpc>
                <a:spcPts val="1800"/>
              </a:lnSpc>
              <a:spcBef>
                <a:spcPts val="499"/>
              </a:spcBef>
              <a:buClr>
                <a:srgbClr val="000000"/>
              </a:buClr>
              <a:buFont typeface="Arial"/>
              <a:buChar char="•"/>
              <a:tabLst>
                <a:tab pos="0" algn="l"/>
              </a:tabLst>
            </a:pPr>
            <a:r>
              <a:rPr lang="de-DE" sz="1500" b="0" u="none" strike="noStrike">
                <a:solidFill>
                  <a:schemeClr val="dk2"/>
                </a:solidFill>
                <a:effectLst/>
                <a:uFillTx/>
                <a:latin typeface="Kantumruy Pro"/>
              </a:rPr>
              <a:t>Fünfte Ebene</a:t>
            </a:r>
          </a:p>
        </p:txBody>
      </p:sp>
      <p:sp>
        <p:nvSpPr>
          <p:cNvPr id="15" name="PlaceHolder 2"/>
          <p:cNvSpPr>
            <a:spLocks noGrp="1"/>
          </p:cNvSpPr>
          <p:nvPr>
            <p:ph type="dt" idx="1"/>
          </p:nvPr>
        </p:nvSpPr>
        <p:spPr>
          <a:xfrm>
            <a:off x="1328760" y="6440400"/>
            <a:ext cx="2252160" cy="166680"/>
          </a:xfrm>
          <a:prstGeom prst="rect">
            <a:avLst/>
          </a:prstGeom>
          <a:noFill/>
          <a:ln w="0">
            <a:noFill/>
          </a:ln>
        </p:spPr>
        <p:txBody>
          <a:bodyPr lIns="0" tIns="0" rIns="0" bIns="0" anchor="t">
            <a:noAutofit/>
          </a:bodyPr>
          <a:lstStyle>
            <a:lvl1pPr indent="0" defTabSz="914400">
              <a:lnSpc>
                <a:spcPct val="100000"/>
              </a:lnSpc>
              <a:buNone/>
              <a:defRPr lang="de-DE" sz="1200" b="0" u="none" strike="noStrike">
                <a:solidFill>
                  <a:schemeClr val="dk2"/>
                </a:solidFill>
                <a:effectLst/>
                <a:uFillTx/>
                <a:latin typeface="Kantumruy Pro"/>
              </a:defRPr>
            </a:lvl1pPr>
          </a:lstStyle>
          <a:p>
            <a:pPr indent="0" defTabSz="914400">
              <a:lnSpc>
                <a:spcPct val="100000"/>
              </a:lnSpc>
              <a:buNone/>
            </a:pPr>
            <a:r>
              <a:rPr lang="de-DE" sz="1200" b="0" u="none" strike="noStrike">
                <a:solidFill>
                  <a:schemeClr val="dk2"/>
                </a:solidFill>
                <a:effectLst/>
                <a:uFillTx/>
                <a:latin typeface="Kantumruy Pro"/>
              </a:rPr>
              <a:t>&lt;Datum/Uhrzeit&gt;</a:t>
            </a:r>
            <a:endParaRPr lang="de-DE" sz="1200" b="0" u="none" strike="noStrike">
              <a:solidFill>
                <a:srgbClr val="000000"/>
              </a:solidFill>
              <a:effectLst/>
              <a:uFillTx/>
              <a:latin typeface="Calibri"/>
            </a:endParaRPr>
          </a:p>
        </p:txBody>
      </p:sp>
      <p:sp>
        <p:nvSpPr>
          <p:cNvPr id="16" name="PlaceHolder 3"/>
          <p:cNvSpPr>
            <a:spLocks noGrp="1"/>
          </p:cNvSpPr>
          <p:nvPr>
            <p:ph type="ftr" idx="2"/>
          </p:nvPr>
        </p:nvSpPr>
        <p:spPr>
          <a:xfrm>
            <a:off x="4038480" y="6440400"/>
            <a:ext cx="4114440" cy="166680"/>
          </a:xfrm>
          <a:prstGeom prst="rect">
            <a:avLst/>
          </a:prstGeom>
          <a:noFill/>
          <a:ln w="0">
            <a:noFill/>
          </a:ln>
        </p:spPr>
        <p:txBody>
          <a:bodyPr lIns="0" tIns="0" rIns="0" bIns="0" anchor="t">
            <a:noAutofit/>
          </a:bodyPr>
          <a:lstStyle>
            <a:lvl1pPr indent="0" algn="ctr">
              <a:buNone/>
              <a:defRPr lang="de-DE" sz="1400" b="0" u="none" strike="noStrike">
                <a:solidFill>
                  <a:srgbClr val="000000"/>
                </a:solidFill>
                <a:effectLst/>
                <a:uFillTx/>
                <a:latin typeface="Calibri"/>
              </a:defRPr>
            </a:lvl1pPr>
          </a:lstStyle>
          <a:p>
            <a:pPr indent="0" algn="ctr">
              <a:buNone/>
            </a:pPr>
            <a:r>
              <a:rPr lang="de-DE" sz="1400" b="0" u="none" strike="noStrike">
                <a:solidFill>
                  <a:srgbClr val="000000"/>
                </a:solidFill>
                <a:effectLst/>
                <a:uFillTx/>
                <a:latin typeface="Calibri"/>
              </a:rPr>
              <a:t>&lt;Fußzeile&gt;</a:t>
            </a:r>
          </a:p>
        </p:txBody>
      </p:sp>
      <p:sp>
        <p:nvSpPr>
          <p:cNvPr id="17" name="PlaceHolder 4"/>
          <p:cNvSpPr>
            <a:spLocks noGrp="1"/>
          </p:cNvSpPr>
          <p:nvPr>
            <p:ph type="sldNum" idx="3"/>
          </p:nvPr>
        </p:nvSpPr>
        <p:spPr>
          <a:xfrm>
            <a:off x="8610480" y="6440400"/>
            <a:ext cx="2252160" cy="166680"/>
          </a:xfrm>
          <a:prstGeom prst="rect">
            <a:avLst/>
          </a:prstGeom>
          <a:noFill/>
          <a:ln w="0">
            <a:noFill/>
          </a:ln>
        </p:spPr>
        <p:txBody>
          <a:bodyPr lIns="0" tIns="0" rIns="0" bIns="0" anchor="t">
            <a:noAutofit/>
          </a:bodyPr>
          <a:lstStyle>
            <a:lvl1pPr indent="0" algn="r" defTabSz="914400">
              <a:lnSpc>
                <a:spcPct val="100000"/>
              </a:lnSpc>
              <a:buNone/>
              <a:defRPr lang="de-DE" sz="1200" b="0" u="none" strike="noStrike">
                <a:solidFill>
                  <a:schemeClr val="dk2"/>
                </a:solidFill>
                <a:effectLst/>
                <a:uFillTx/>
                <a:latin typeface="Kantumruy Pro"/>
              </a:defRPr>
            </a:lvl1pPr>
          </a:lstStyle>
          <a:p>
            <a:pPr indent="0" algn="r" defTabSz="914400">
              <a:lnSpc>
                <a:spcPct val="100000"/>
              </a:lnSpc>
              <a:buNone/>
            </a:pPr>
            <a:fld id="{8B0A68BE-AC45-4ADA-B270-AC99955A52DE}" type="slidenum">
              <a:rPr lang="de-DE" sz="1200" b="0" u="none" strike="noStrike">
                <a:solidFill>
                  <a:schemeClr val="dk2"/>
                </a:solidFill>
                <a:effectLst/>
                <a:uFillTx/>
                <a:latin typeface="Kantumruy Pro"/>
              </a:rPr>
              <a:t>‹Nr.›</a:t>
            </a:fld>
            <a:endParaRPr lang="de-DE" sz="1200" b="0" u="none" strike="noStrike">
              <a:solidFill>
                <a:srgbClr val="000000"/>
              </a:solidFill>
              <a:effectLst/>
              <a:uFillTx/>
              <a:latin typeface="Calibri"/>
            </a:endParaRPr>
          </a:p>
        </p:txBody>
      </p:sp>
      <p:pic>
        <p:nvPicPr>
          <p:cNvPr id="18" name="Picture 2"/>
          <p:cNvPicPr/>
          <p:nvPr/>
        </p:nvPicPr>
        <p:blipFill>
          <a:blip r:embed="rId5"/>
          <a:stretch/>
        </p:blipFill>
        <p:spPr>
          <a:xfrm>
            <a:off x="158400" y="6357600"/>
            <a:ext cx="1039320" cy="332280"/>
          </a:xfrm>
          <a:prstGeom prst="rect">
            <a:avLst/>
          </a:prstGeom>
          <a:noFill/>
          <a:ln w="0">
            <a:noFill/>
          </a:ln>
        </p:spPr>
      </p:pic>
      <p:sp>
        <p:nvSpPr>
          <p:cNvPr id="19" name="PlaceHolder 5"/>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de-DE" sz="1800" b="0" u="none" strike="noStrike">
                <a:solidFill>
                  <a:schemeClr val="lt1"/>
                </a:solidFill>
                <a:effectLst/>
                <a:uFillTx/>
                <a:latin typeface="Kantumruy Pro"/>
              </a:rPr>
              <a:t>Format des Titeltextes durch Klicken bearbeiten</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Impressum">
    <p:bg>
      <p:bgPr>
        <a:solidFill>
          <a:schemeClr val="lt1"/>
        </a:solidFill>
        <a:effectLst/>
      </p:bgPr>
    </p:bg>
    <p:spTree>
      <p:nvGrpSpPr>
        <p:cNvPr id="1" name=""/>
        <p:cNvGrpSpPr/>
        <p:nvPr/>
      </p:nvGrpSpPr>
      <p:grpSpPr>
        <a:xfrm>
          <a:off x="0" y="0"/>
          <a:ext cx="0" cy="0"/>
          <a:chOff x="0" y="0"/>
          <a:chExt cx="0" cy="0"/>
        </a:xfrm>
      </p:grpSpPr>
      <p:pic>
        <p:nvPicPr>
          <p:cNvPr id="20" name="Grafik 13"/>
          <p:cNvPicPr/>
          <p:nvPr/>
        </p:nvPicPr>
        <p:blipFill>
          <a:blip r:embed="rId2"/>
          <a:stretch/>
        </p:blipFill>
        <p:spPr>
          <a:xfrm>
            <a:off x="10800" y="0"/>
            <a:ext cx="12170160" cy="1438200"/>
          </a:xfrm>
          <a:prstGeom prst="rect">
            <a:avLst/>
          </a:prstGeom>
          <a:noFill/>
          <a:ln w="0">
            <a:noFill/>
          </a:ln>
        </p:spPr>
      </p:pic>
      <p:pic>
        <p:nvPicPr>
          <p:cNvPr id="21" name="Grafik 9"/>
          <p:cNvPicPr/>
          <p:nvPr/>
        </p:nvPicPr>
        <p:blipFill>
          <a:blip r:embed="rId3">
            <a:extLst>
              <a:ext uri="{96DAC541-7B7A-43D3-8B79-37D633B846F1}">
                <asvg:svgBlip xmlns:asvg="http://schemas.microsoft.com/office/drawing/2016/SVG/main" r:embed="rId4"/>
              </a:ext>
            </a:extLst>
          </a:blip>
          <a:stretch/>
        </p:blipFill>
        <p:spPr>
          <a:xfrm>
            <a:off x="9046800" y="572400"/>
            <a:ext cx="2487960" cy="603720"/>
          </a:xfrm>
          <a:prstGeom prst="rect">
            <a:avLst/>
          </a:prstGeom>
          <a:noFill/>
          <a:ln w="0">
            <a:noFill/>
          </a:ln>
        </p:spPr>
      </p:pic>
      <p:sp>
        <p:nvSpPr>
          <p:cNvPr id="22" name="PlaceHolder 1"/>
          <p:cNvSpPr>
            <a:spLocks noGrp="1"/>
          </p:cNvSpPr>
          <p:nvPr>
            <p:ph type="body"/>
          </p:nvPr>
        </p:nvSpPr>
        <p:spPr>
          <a:xfrm>
            <a:off x="1329120" y="1945080"/>
            <a:ext cx="9533880" cy="4244040"/>
          </a:xfrm>
          <a:prstGeom prst="rect">
            <a:avLst/>
          </a:prstGeom>
          <a:noFill/>
          <a:ln w="0">
            <a:noFill/>
          </a:ln>
        </p:spPr>
        <p:txBody>
          <a:bodyPr lIns="0" tIns="0" rIns="0" bIns="0" numCol="3" spcCol="90000" anchor="t">
            <a:noAutofit/>
          </a:bodyPr>
          <a:lstStyle/>
          <a:p>
            <a:pPr indent="0" defTabSz="914400">
              <a:lnSpc>
                <a:spcPts val="1800"/>
              </a:lnSpc>
              <a:buNone/>
              <a:tabLst>
                <a:tab pos="0" algn="l"/>
              </a:tabLst>
            </a:pPr>
            <a:r>
              <a:rPr lang="de-DE" sz="1500" b="0" u="none" strike="noStrike">
                <a:solidFill>
                  <a:schemeClr val="dk2"/>
                </a:solidFill>
                <a:effectLst/>
                <a:uFillTx/>
                <a:latin typeface="Kantumruy Pro"/>
              </a:rPr>
              <a:t>[Inhalte bitte hier einsetzen]</a:t>
            </a:r>
          </a:p>
          <a:p>
            <a:pPr indent="0" defTabSz="914400">
              <a:lnSpc>
                <a:spcPts val="1800"/>
              </a:lnSpc>
              <a:buNone/>
              <a:tabLst>
                <a:tab pos="0" algn="l"/>
              </a:tabLst>
            </a:pPr>
            <a:r>
              <a:rPr lang="de-DE" sz="1500" b="0" u="none" strike="noStrike">
                <a:solidFill>
                  <a:schemeClr val="dk2"/>
                </a:solidFill>
                <a:effectLst/>
                <a:uFillTx/>
                <a:latin typeface="Kantumruy Pro SemiBold"/>
              </a:rPr>
              <a:t>Zweite Ebene</a:t>
            </a:r>
            <a:endParaRPr lang="de-DE" sz="1500" b="0" u="none" strike="noStrike">
              <a:solidFill>
                <a:schemeClr val="dk2"/>
              </a:solidFill>
              <a:effectLst/>
              <a:uFillTx/>
              <a:latin typeface="Kantumruy Pro"/>
            </a:endParaRPr>
          </a:p>
          <a:p>
            <a:pPr marL="180000" lvl="2" indent="-180000" defTabSz="914400">
              <a:lnSpc>
                <a:spcPts val="1800"/>
              </a:lnSpc>
              <a:spcBef>
                <a:spcPts val="499"/>
              </a:spcBef>
              <a:buClr>
                <a:srgbClr val="000000"/>
              </a:buClr>
              <a:buFont typeface="Arial"/>
              <a:buChar char="•"/>
              <a:tabLst>
                <a:tab pos="0" algn="l"/>
              </a:tabLst>
            </a:pPr>
            <a:r>
              <a:rPr lang="de-DE" sz="1500" b="0" u="none" strike="noStrike">
                <a:solidFill>
                  <a:schemeClr val="dk2"/>
                </a:solidFill>
                <a:effectLst/>
                <a:uFillTx/>
                <a:latin typeface="Kantumruy Pro"/>
              </a:rPr>
              <a:t>Dritte Ebene</a:t>
            </a:r>
          </a:p>
          <a:p>
            <a:pPr marL="540000" lvl="3" indent="-180000" defTabSz="914400">
              <a:lnSpc>
                <a:spcPts val="1800"/>
              </a:lnSpc>
              <a:spcBef>
                <a:spcPts val="499"/>
              </a:spcBef>
              <a:buClr>
                <a:srgbClr val="000000"/>
              </a:buClr>
              <a:buFont typeface="Arial"/>
              <a:buChar char="•"/>
              <a:tabLst>
                <a:tab pos="0" algn="l"/>
              </a:tabLst>
            </a:pPr>
            <a:r>
              <a:rPr lang="de-DE" sz="1500" b="0" u="none" strike="noStrike">
                <a:solidFill>
                  <a:schemeClr val="dk2"/>
                </a:solidFill>
                <a:effectLst/>
                <a:uFillTx/>
                <a:latin typeface="Kantumruy Pro"/>
              </a:rPr>
              <a:t>Vierte Ebene</a:t>
            </a:r>
          </a:p>
          <a:p>
            <a:pPr marL="720000" lvl="4" indent="-180000" defTabSz="914400">
              <a:lnSpc>
                <a:spcPts val="1800"/>
              </a:lnSpc>
              <a:spcBef>
                <a:spcPts val="499"/>
              </a:spcBef>
              <a:buClr>
                <a:srgbClr val="000000"/>
              </a:buClr>
              <a:buFont typeface="Arial"/>
              <a:buChar char="•"/>
              <a:tabLst>
                <a:tab pos="0" algn="l"/>
              </a:tabLst>
            </a:pPr>
            <a:r>
              <a:rPr lang="de-DE" sz="1500" b="0" u="none" strike="noStrike">
                <a:solidFill>
                  <a:schemeClr val="dk2"/>
                </a:solidFill>
                <a:effectLst/>
                <a:uFillTx/>
                <a:latin typeface="Kantumruy Pro"/>
              </a:rPr>
              <a:t>Fünfte Ebene</a:t>
            </a:r>
          </a:p>
        </p:txBody>
      </p:sp>
      <p:sp>
        <p:nvSpPr>
          <p:cNvPr id="23" name="PlaceHolder 2"/>
          <p:cNvSpPr>
            <a:spLocks noGrp="1"/>
          </p:cNvSpPr>
          <p:nvPr>
            <p:ph type="dt" idx="4"/>
          </p:nvPr>
        </p:nvSpPr>
        <p:spPr>
          <a:xfrm>
            <a:off x="1328760" y="6440400"/>
            <a:ext cx="2252160" cy="166680"/>
          </a:xfrm>
          <a:prstGeom prst="rect">
            <a:avLst/>
          </a:prstGeom>
          <a:noFill/>
          <a:ln w="0">
            <a:noFill/>
          </a:ln>
        </p:spPr>
        <p:txBody>
          <a:bodyPr lIns="0" tIns="0" rIns="0" bIns="0" anchor="t">
            <a:noAutofit/>
          </a:bodyPr>
          <a:lstStyle>
            <a:lvl1pPr indent="0" defTabSz="914400">
              <a:lnSpc>
                <a:spcPct val="100000"/>
              </a:lnSpc>
              <a:buNone/>
              <a:defRPr lang="de-DE" sz="1200" b="0" u="none" strike="noStrike">
                <a:solidFill>
                  <a:schemeClr val="dk2"/>
                </a:solidFill>
                <a:effectLst/>
                <a:uFillTx/>
                <a:latin typeface="Kantumruy Pro"/>
              </a:defRPr>
            </a:lvl1pPr>
          </a:lstStyle>
          <a:p>
            <a:pPr indent="0" defTabSz="914400">
              <a:lnSpc>
                <a:spcPct val="100000"/>
              </a:lnSpc>
              <a:buNone/>
            </a:pPr>
            <a:r>
              <a:rPr lang="de-DE" sz="1200" b="0" u="none" strike="noStrike">
                <a:solidFill>
                  <a:schemeClr val="dk2"/>
                </a:solidFill>
                <a:effectLst/>
                <a:uFillTx/>
                <a:latin typeface="Kantumruy Pro"/>
              </a:rPr>
              <a:t>&lt;Datum/Uhrzeit&gt;</a:t>
            </a:r>
            <a:endParaRPr lang="de-DE" sz="1200" b="0" u="none" strike="noStrike">
              <a:solidFill>
                <a:srgbClr val="000000"/>
              </a:solidFill>
              <a:effectLst/>
              <a:uFillTx/>
              <a:latin typeface="Calibri"/>
            </a:endParaRPr>
          </a:p>
        </p:txBody>
      </p:sp>
      <p:sp>
        <p:nvSpPr>
          <p:cNvPr id="24" name="PlaceHolder 3"/>
          <p:cNvSpPr>
            <a:spLocks noGrp="1"/>
          </p:cNvSpPr>
          <p:nvPr>
            <p:ph type="ftr" idx="5"/>
          </p:nvPr>
        </p:nvSpPr>
        <p:spPr>
          <a:xfrm>
            <a:off x="4038480" y="6440400"/>
            <a:ext cx="4114440" cy="166680"/>
          </a:xfrm>
          <a:prstGeom prst="rect">
            <a:avLst/>
          </a:prstGeom>
          <a:noFill/>
          <a:ln w="0">
            <a:noFill/>
          </a:ln>
        </p:spPr>
        <p:txBody>
          <a:bodyPr lIns="0" tIns="0" rIns="0" bIns="0" anchor="t">
            <a:noAutofit/>
          </a:bodyPr>
          <a:lstStyle>
            <a:lvl1pPr indent="0" algn="ctr">
              <a:buNone/>
              <a:defRPr lang="de-DE" sz="1400" b="0" u="none" strike="noStrike">
                <a:solidFill>
                  <a:srgbClr val="000000"/>
                </a:solidFill>
                <a:effectLst/>
                <a:uFillTx/>
                <a:latin typeface="Calibri"/>
              </a:defRPr>
            </a:lvl1pPr>
          </a:lstStyle>
          <a:p>
            <a:pPr indent="0" algn="ctr">
              <a:buNone/>
            </a:pPr>
            <a:r>
              <a:rPr lang="de-DE" sz="1400" b="0" u="none" strike="noStrike">
                <a:solidFill>
                  <a:srgbClr val="000000"/>
                </a:solidFill>
                <a:effectLst/>
                <a:uFillTx/>
                <a:latin typeface="Calibri"/>
              </a:rPr>
              <a:t>&lt;Fußzeile&gt;</a:t>
            </a:r>
          </a:p>
        </p:txBody>
      </p:sp>
      <p:sp>
        <p:nvSpPr>
          <p:cNvPr id="25" name="PlaceHolder 4"/>
          <p:cNvSpPr>
            <a:spLocks noGrp="1"/>
          </p:cNvSpPr>
          <p:nvPr>
            <p:ph type="sldNum" idx="6"/>
          </p:nvPr>
        </p:nvSpPr>
        <p:spPr>
          <a:xfrm>
            <a:off x="8610480" y="6440400"/>
            <a:ext cx="2252160" cy="166680"/>
          </a:xfrm>
          <a:prstGeom prst="rect">
            <a:avLst/>
          </a:prstGeom>
          <a:noFill/>
          <a:ln w="0">
            <a:noFill/>
          </a:ln>
        </p:spPr>
        <p:txBody>
          <a:bodyPr lIns="0" tIns="0" rIns="0" bIns="0" anchor="t">
            <a:noAutofit/>
          </a:bodyPr>
          <a:lstStyle>
            <a:lvl1pPr indent="0" algn="r" defTabSz="914400">
              <a:lnSpc>
                <a:spcPct val="100000"/>
              </a:lnSpc>
              <a:buNone/>
              <a:defRPr lang="de-DE" sz="1200" b="0" u="none" strike="noStrike">
                <a:solidFill>
                  <a:schemeClr val="dk2"/>
                </a:solidFill>
                <a:effectLst/>
                <a:uFillTx/>
                <a:latin typeface="Kantumruy Pro"/>
              </a:defRPr>
            </a:lvl1pPr>
          </a:lstStyle>
          <a:p>
            <a:pPr indent="0" algn="r" defTabSz="914400">
              <a:lnSpc>
                <a:spcPct val="100000"/>
              </a:lnSpc>
              <a:buNone/>
            </a:pPr>
            <a:fld id="{5704CB0B-AE62-4B61-A7C8-B12CED6518F1}" type="slidenum">
              <a:rPr lang="de-DE" sz="1200" b="0" u="none" strike="noStrike">
                <a:solidFill>
                  <a:schemeClr val="dk2"/>
                </a:solidFill>
                <a:effectLst/>
                <a:uFillTx/>
                <a:latin typeface="Kantumruy Pro"/>
              </a:rPr>
              <a:t>‹Nr.›</a:t>
            </a:fld>
            <a:endParaRPr lang="de-DE" sz="1200" b="0" u="none" strike="noStrike">
              <a:solidFill>
                <a:srgbClr val="000000"/>
              </a:solidFill>
              <a:effectLst/>
              <a:uFillTx/>
              <a:latin typeface="Calibri"/>
            </a:endParaRPr>
          </a:p>
        </p:txBody>
      </p:sp>
      <p:pic>
        <p:nvPicPr>
          <p:cNvPr id="26" name="Picture 2"/>
          <p:cNvPicPr/>
          <p:nvPr/>
        </p:nvPicPr>
        <p:blipFill>
          <a:blip r:embed="rId5"/>
          <a:stretch/>
        </p:blipFill>
        <p:spPr>
          <a:xfrm>
            <a:off x="158400" y="6357600"/>
            <a:ext cx="1039320" cy="332280"/>
          </a:xfrm>
          <a:prstGeom prst="rect">
            <a:avLst/>
          </a:prstGeom>
          <a:noFill/>
          <a:ln w="0">
            <a:noFill/>
          </a:ln>
        </p:spPr>
      </p:pic>
      <p:sp>
        <p:nvSpPr>
          <p:cNvPr id="27" name="PlaceHolder 5"/>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de-DE" sz="1800" b="0" u="none" strike="noStrike">
                <a:solidFill>
                  <a:schemeClr val="lt1"/>
                </a:solidFill>
                <a:effectLst/>
                <a:uFillTx/>
                <a:latin typeface="Kantumruy Pro"/>
              </a:rPr>
              <a:t>Format des Titeltextes durch Klicken bearbeiten</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Schluss">
    <p:bg>
      <p:bgPr>
        <a:solidFill>
          <a:schemeClr val="accent3"/>
        </a:solidFill>
        <a:effectLst/>
      </p:bgPr>
    </p:bg>
    <p:spTree>
      <p:nvGrpSpPr>
        <p:cNvPr id="1" name=""/>
        <p:cNvGrpSpPr/>
        <p:nvPr/>
      </p:nvGrpSpPr>
      <p:grpSpPr>
        <a:xfrm>
          <a:off x="0" y="0"/>
          <a:ext cx="0" cy="0"/>
          <a:chOff x="0" y="0"/>
          <a:chExt cx="0" cy="0"/>
        </a:xfrm>
      </p:grpSpPr>
      <p:pic>
        <p:nvPicPr>
          <p:cNvPr id="28" name="Grafik 13"/>
          <p:cNvPicPr/>
          <p:nvPr/>
        </p:nvPicPr>
        <p:blipFill>
          <a:blip r:embed="rId2"/>
          <a:stretch/>
        </p:blipFill>
        <p:spPr>
          <a:xfrm>
            <a:off x="10800" y="0"/>
            <a:ext cx="12170160" cy="1438200"/>
          </a:xfrm>
          <a:prstGeom prst="rect">
            <a:avLst/>
          </a:prstGeom>
          <a:noFill/>
          <a:ln w="0">
            <a:noFill/>
          </a:ln>
        </p:spPr>
      </p:pic>
      <p:pic>
        <p:nvPicPr>
          <p:cNvPr id="29" name="Grafik 9"/>
          <p:cNvPicPr/>
          <p:nvPr/>
        </p:nvPicPr>
        <p:blipFill>
          <a:blip r:embed="rId3">
            <a:extLst>
              <a:ext uri="{96DAC541-7B7A-43D3-8B79-37D633B846F1}">
                <asvg:svgBlip xmlns:asvg="http://schemas.microsoft.com/office/drawing/2016/SVG/main" r:embed="rId4"/>
              </a:ext>
            </a:extLst>
          </a:blip>
          <a:stretch/>
        </p:blipFill>
        <p:spPr>
          <a:xfrm>
            <a:off x="9046800" y="572400"/>
            <a:ext cx="2487960" cy="603720"/>
          </a:xfrm>
          <a:prstGeom prst="rect">
            <a:avLst/>
          </a:prstGeom>
          <a:noFill/>
          <a:ln w="0">
            <a:noFill/>
          </a:ln>
        </p:spPr>
      </p:pic>
      <p:sp>
        <p:nvSpPr>
          <p:cNvPr id="30" name="PlaceHolder 1"/>
          <p:cNvSpPr>
            <a:spLocks noGrp="1"/>
          </p:cNvSpPr>
          <p:nvPr>
            <p:ph type="dt" idx="7"/>
          </p:nvPr>
        </p:nvSpPr>
        <p:spPr>
          <a:xfrm>
            <a:off x="1328760" y="6440400"/>
            <a:ext cx="2252160" cy="166680"/>
          </a:xfrm>
          <a:prstGeom prst="rect">
            <a:avLst/>
          </a:prstGeom>
          <a:noFill/>
          <a:ln w="0">
            <a:noFill/>
          </a:ln>
        </p:spPr>
        <p:txBody>
          <a:bodyPr lIns="0" tIns="0" rIns="0" bIns="0" anchor="t">
            <a:noAutofit/>
          </a:bodyPr>
          <a:lstStyle>
            <a:lvl1pPr indent="0" defTabSz="914400">
              <a:lnSpc>
                <a:spcPct val="100000"/>
              </a:lnSpc>
              <a:buNone/>
              <a:defRPr lang="de-DE" sz="1200" b="0" u="none" strike="noStrike">
                <a:solidFill>
                  <a:schemeClr val="dk2"/>
                </a:solidFill>
                <a:effectLst/>
                <a:uFillTx/>
                <a:latin typeface="Kantumruy Pro"/>
              </a:defRPr>
            </a:lvl1pPr>
          </a:lstStyle>
          <a:p>
            <a:pPr indent="0" defTabSz="914400">
              <a:lnSpc>
                <a:spcPct val="100000"/>
              </a:lnSpc>
              <a:buNone/>
            </a:pPr>
            <a:r>
              <a:rPr lang="de-DE" sz="1200" b="0" u="none" strike="noStrike">
                <a:solidFill>
                  <a:schemeClr val="dk2"/>
                </a:solidFill>
                <a:effectLst/>
                <a:uFillTx/>
                <a:latin typeface="Kantumruy Pro"/>
              </a:rPr>
              <a:t>&lt;Datum/Uhrzeit&gt;</a:t>
            </a:r>
            <a:endParaRPr lang="de-DE" sz="1200" b="0" u="none" strike="noStrike">
              <a:solidFill>
                <a:srgbClr val="000000"/>
              </a:solidFill>
              <a:effectLst/>
              <a:uFillTx/>
              <a:latin typeface="Calibri"/>
            </a:endParaRPr>
          </a:p>
        </p:txBody>
      </p:sp>
      <p:sp>
        <p:nvSpPr>
          <p:cNvPr id="31" name="PlaceHolder 2"/>
          <p:cNvSpPr>
            <a:spLocks noGrp="1"/>
          </p:cNvSpPr>
          <p:nvPr>
            <p:ph type="ftr" idx="8"/>
          </p:nvPr>
        </p:nvSpPr>
        <p:spPr>
          <a:xfrm>
            <a:off x="4038480" y="6440400"/>
            <a:ext cx="4114440" cy="166680"/>
          </a:xfrm>
          <a:prstGeom prst="rect">
            <a:avLst/>
          </a:prstGeom>
          <a:noFill/>
          <a:ln w="0">
            <a:noFill/>
          </a:ln>
        </p:spPr>
        <p:txBody>
          <a:bodyPr lIns="0" tIns="0" rIns="0" bIns="0" anchor="t">
            <a:noAutofit/>
          </a:bodyPr>
          <a:lstStyle>
            <a:lvl1pPr indent="0" algn="ctr">
              <a:buNone/>
              <a:defRPr lang="de-DE" sz="1400" b="0" u="none" strike="noStrike">
                <a:solidFill>
                  <a:srgbClr val="000000"/>
                </a:solidFill>
                <a:effectLst/>
                <a:uFillTx/>
                <a:latin typeface="Calibri"/>
              </a:defRPr>
            </a:lvl1pPr>
          </a:lstStyle>
          <a:p>
            <a:pPr indent="0" algn="ctr">
              <a:buNone/>
            </a:pPr>
            <a:r>
              <a:rPr lang="de-DE" sz="1400" b="0" u="none" strike="noStrike">
                <a:solidFill>
                  <a:srgbClr val="000000"/>
                </a:solidFill>
                <a:effectLst/>
                <a:uFillTx/>
                <a:latin typeface="Calibri"/>
              </a:rPr>
              <a:t>&lt;Fußzeile&gt;</a:t>
            </a:r>
          </a:p>
        </p:txBody>
      </p:sp>
      <p:sp>
        <p:nvSpPr>
          <p:cNvPr id="32" name="PlaceHolder 3"/>
          <p:cNvSpPr>
            <a:spLocks noGrp="1"/>
          </p:cNvSpPr>
          <p:nvPr>
            <p:ph type="sldNum" idx="9"/>
          </p:nvPr>
        </p:nvSpPr>
        <p:spPr>
          <a:xfrm>
            <a:off x="8610480" y="6440400"/>
            <a:ext cx="2252160" cy="166680"/>
          </a:xfrm>
          <a:prstGeom prst="rect">
            <a:avLst/>
          </a:prstGeom>
          <a:noFill/>
          <a:ln w="0">
            <a:noFill/>
          </a:ln>
        </p:spPr>
        <p:txBody>
          <a:bodyPr lIns="0" tIns="0" rIns="0" bIns="0" anchor="t">
            <a:noAutofit/>
          </a:bodyPr>
          <a:lstStyle>
            <a:lvl1pPr indent="0" algn="r" defTabSz="914400">
              <a:lnSpc>
                <a:spcPct val="100000"/>
              </a:lnSpc>
              <a:buNone/>
              <a:defRPr lang="de-DE" sz="1200" b="0" u="none" strike="noStrike">
                <a:solidFill>
                  <a:schemeClr val="dk2"/>
                </a:solidFill>
                <a:effectLst/>
                <a:uFillTx/>
                <a:latin typeface="Kantumruy Pro"/>
              </a:defRPr>
            </a:lvl1pPr>
          </a:lstStyle>
          <a:p>
            <a:pPr indent="0" algn="r" defTabSz="914400">
              <a:lnSpc>
                <a:spcPct val="100000"/>
              </a:lnSpc>
              <a:buNone/>
            </a:pPr>
            <a:fld id="{BF8DB710-D9F5-47D2-A5A5-4923BBA3711F}" type="slidenum">
              <a:rPr lang="de-DE" sz="1200" b="0" u="none" strike="noStrike">
                <a:solidFill>
                  <a:schemeClr val="dk2"/>
                </a:solidFill>
                <a:effectLst/>
                <a:uFillTx/>
                <a:latin typeface="Kantumruy Pro"/>
              </a:rPr>
              <a:t>‹Nr.›</a:t>
            </a:fld>
            <a:endParaRPr lang="de-DE" sz="1200" b="0" u="none" strike="noStrike">
              <a:solidFill>
                <a:srgbClr val="000000"/>
              </a:solidFill>
              <a:effectLst/>
              <a:uFillTx/>
              <a:latin typeface="Calibri"/>
            </a:endParaRPr>
          </a:p>
        </p:txBody>
      </p:sp>
      <p:sp>
        <p:nvSpPr>
          <p:cNvPr id="33" name="PlaceHolder 4"/>
          <p:cNvSpPr>
            <a:spLocks noGrp="1"/>
          </p:cNvSpPr>
          <p:nvPr>
            <p:ph type="body"/>
          </p:nvPr>
        </p:nvSpPr>
        <p:spPr>
          <a:xfrm>
            <a:off x="1328760" y="3242880"/>
            <a:ext cx="9303840" cy="1621080"/>
          </a:xfrm>
          <a:prstGeom prst="rect">
            <a:avLst/>
          </a:prstGeom>
          <a:noFill/>
          <a:ln w="0">
            <a:noFill/>
          </a:ln>
        </p:spPr>
        <p:txBody>
          <a:bodyPr lIns="0" tIns="0" rIns="0" bIns="0" anchor="t">
            <a:noAutofit/>
          </a:bodyPr>
          <a:lstStyle/>
          <a:p>
            <a:pPr indent="0" defTabSz="914400">
              <a:lnSpc>
                <a:spcPts val="1440"/>
              </a:lnSpc>
              <a:buNone/>
              <a:tabLst>
                <a:tab pos="0" algn="l"/>
              </a:tabLst>
            </a:pPr>
            <a:r>
              <a:rPr lang="de-DE" sz="1200" b="0" u="none" strike="noStrike">
                <a:solidFill>
                  <a:schemeClr val="dk2"/>
                </a:solidFill>
                <a:effectLst/>
                <a:uFillTx/>
                <a:latin typeface="Kantumruy Pro"/>
              </a:rPr>
              <a:t>Mastertextformat bearbeiten</a:t>
            </a:r>
          </a:p>
          <a:p>
            <a:pPr indent="0" defTabSz="914400">
              <a:lnSpc>
                <a:spcPts val="1440"/>
              </a:lnSpc>
              <a:buNone/>
              <a:tabLst>
                <a:tab pos="0" algn="l"/>
              </a:tabLst>
            </a:pPr>
            <a:r>
              <a:rPr lang="de-DE" sz="1200" b="0" u="none" strike="noStrike">
                <a:solidFill>
                  <a:schemeClr val="dk2"/>
                </a:solidFill>
                <a:effectLst/>
                <a:uFillTx/>
                <a:latin typeface="Kantumruy Pro SemiBold"/>
              </a:rPr>
              <a:t>Zweite Ebene</a:t>
            </a:r>
            <a:endParaRPr lang="de-DE" sz="1200" b="0" u="none" strike="noStrike">
              <a:solidFill>
                <a:schemeClr val="dk2"/>
              </a:solidFill>
              <a:effectLst/>
              <a:uFillTx/>
              <a:latin typeface="Kantumruy Pro"/>
            </a:endParaRPr>
          </a:p>
          <a:p>
            <a:pPr marL="180000" lvl="2" indent="-180000" defTabSz="914400">
              <a:lnSpc>
                <a:spcPts val="1440"/>
              </a:lnSpc>
              <a:spcBef>
                <a:spcPts val="499"/>
              </a:spcBef>
              <a:buClr>
                <a:srgbClr val="000000"/>
              </a:buClr>
              <a:buFont typeface="Arial"/>
              <a:buChar char="•"/>
              <a:tabLst>
                <a:tab pos="0" algn="l"/>
              </a:tabLst>
            </a:pPr>
            <a:r>
              <a:rPr lang="de-DE" sz="1200" b="0" u="none" strike="noStrike">
                <a:solidFill>
                  <a:schemeClr val="dk2"/>
                </a:solidFill>
                <a:effectLst/>
                <a:uFillTx/>
                <a:latin typeface="Kantumruy Pro"/>
              </a:rPr>
              <a:t>Dritte Ebene</a:t>
            </a:r>
          </a:p>
          <a:p>
            <a:pPr marL="540000" lvl="3" indent="-180000" defTabSz="914400">
              <a:lnSpc>
                <a:spcPts val="1440"/>
              </a:lnSpc>
              <a:spcBef>
                <a:spcPts val="499"/>
              </a:spcBef>
              <a:buClr>
                <a:srgbClr val="000000"/>
              </a:buClr>
              <a:buFont typeface="Arial"/>
              <a:buChar char="•"/>
              <a:tabLst>
                <a:tab pos="0" algn="l"/>
              </a:tabLst>
            </a:pPr>
            <a:r>
              <a:rPr lang="de-DE" sz="1200" b="0" u="none" strike="noStrike">
                <a:solidFill>
                  <a:schemeClr val="dk2"/>
                </a:solidFill>
                <a:effectLst/>
                <a:uFillTx/>
                <a:latin typeface="Kantumruy Pro"/>
              </a:rPr>
              <a:t>Vierte Ebene</a:t>
            </a:r>
          </a:p>
          <a:p>
            <a:pPr marL="720000" lvl="4" indent="-180000" defTabSz="914400">
              <a:lnSpc>
                <a:spcPts val="1440"/>
              </a:lnSpc>
              <a:spcBef>
                <a:spcPts val="499"/>
              </a:spcBef>
              <a:buClr>
                <a:srgbClr val="000000"/>
              </a:buClr>
              <a:buFont typeface="Arial"/>
              <a:buChar char="•"/>
              <a:tabLst>
                <a:tab pos="0" algn="l"/>
              </a:tabLst>
            </a:pPr>
            <a:r>
              <a:rPr lang="de-DE" sz="1200" b="0" u="none" strike="noStrike">
                <a:solidFill>
                  <a:schemeClr val="dk2"/>
                </a:solidFill>
                <a:effectLst/>
                <a:uFillTx/>
                <a:latin typeface="Kantumruy Pro"/>
              </a:rPr>
              <a:t>Fünfte Ebene</a:t>
            </a:r>
          </a:p>
        </p:txBody>
      </p:sp>
      <p:sp>
        <p:nvSpPr>
          <p:cNvPr id="34" name="PlaceHolder 5"/>
          <p:cNvSpPr>
            <a:spLocks noGrp="1"/>
          </p:cNvSpPr>
          <p:nvPr>
            <p:ph type="body"/>
          </p:nvPr>
        </p:nvSpPr>
        <p:spPr>
          <a:xfrm>
            <a:off x="1328760" y="5608800"/>
            <a:ext cx="9303840" cy="676080"/>
          </a:xfrm>
          <a:prstGeom prst="rect">
            <a:avLst/>
          </a:prstGeom>
          <a:noFill/>
          <a:ln w="0">
            <a:noFill/>
          </a:ln>
        </p:spPr>
        <p:txBody>
          <a:bodyPr lIns="0" tIns="0" rIns="0" bIns="0" anchor="t">
            <a:noAutofit/>
          </a:bodyPr>
          <a:lstStyle/>
          <a:p>
            <a:pPr indent="0" defTabSz="914400">
              <a:lnSpc>
                <a:spcPts val="1440"/>
              </a:lnSpc>
              <a:buNone/>
              <a:tabLst>
                <a:tab pos="0" algn="l"/>
              </a:tabLst>
            </a:pPr>
            <a:r>
              <a:rPr lang="de-DE" sz="1200" b="0" u="none" strike="noStrike">
                <a:solidFill>
                  <a:schemeClr val="dk2"/>
                </a:solidFill>
                <a:effectLst/>
                <a:uFillTx/>
                <a:latin typeface="Kantumruy Pro"/>
              </a:rPr>
              <a:t>Mastertextformat bearbeiten</a:t>
            </a:r>
          </a:p>
          <a:p>
            <a:pPr indent="0" defTabSz="914400">
              <a:lnSpc>
                <a:spcPts val="1440"/>
              </a:lnSpc>
              <a:buNone/>
              <a:tabLst>
                <a:tab pos="0" algn="l"/>
              </a:tabLst>
            </a:pPr>
            <a:r>
              <a:rPr lang="de-DE" sz="1200" b="0" u="none" strike="noStrike">
                <a:solidFill>
                  <a:schemeClr val="dk2"/>
                </a:solidFill>
                <a:effectLst/>
                <a:uFillTx/>
                <a:latin typeface="Kantumruy Pro SemiBold"/>
              </a:rPr>
              <a:t>Zweite Ebene</a:t>
            </a:r>
            <a:endParaRPr lang="de-DE" sz="1200" b="0" u="none" strike="noStrike">
              <a:solidFill>
                <a:schemeClr val="dk2"/>
              </a:solidFill>
              <a:effectLst/>
              <a:uFillTx/>
              <a:latin typeface="Kantumruy Pro"/>
            </a:endParaRPr>
          </a:p>
          <a:p>
            <a:pPr marL="180000" lvl="2" indent="-180000" defTabSz="914400">
              <a:lnSpc>
                <a:spcPts val="1440"/>
              </a:lnSpc>
              <a:spcBef>
                <a:spcPts val="499"/>
              </a:spcBef>
              <a:buClr>
                <a:srgbClr val="000000"/>
              </a:buClr>
              <a:buFont typeface="Arial"/>
              <a:buChar char="•"/>
              <a:tabLst>
                <a:tab pos="0" algn="l"/>
              </a:tabLst>
            </a:pPr>
            <a:r>
              <a:rPr lang="de-DE" sz="1200" b="0" u="none" strike="noStrike">
                <a:solidFill>
                  <a:schemeClr val="dk2"/>
                </a:solidFill>
                <a:effectLst/>
                <a:uFillTx/>
                <a:latin typeface="Kantumruy Pro"/>
              </a:rPr>
              <a:t>Dritte Ebene</a:t>
            </a:r>
          </a:p>
        </p:txBody>
      </p:sp>
      <p:pic>
        <p:nvPicPr>
          <p:cNvPr id="35" name="Grafik 1"/>
          <p:cNvPicPr/>
          <p:nvPr/>
        </p:nvPicPr>
        <p:blipFill>
          <a:blip r:embed="rId3">
            <a:extLst>
              <a:ext uri="{96DAC541-7B7A-43D3-8B79-37D633B846F1}">
                <asvg:svgBlip xmlns:asvg="http://schemas.microsoft.com/office/drawing/2016/SVG/main" r:embed="rId4"/>
              </a:ext>
            </a:extLst>
          </a:blip>
          <a:stretch/>
        </p:blipFill>
        <p:spPr>
          <a:xfrm>
            <a:off x="9046800" y="580320"/>
            <a:ext cx="2487960" cy="603720"/>
          </a:xfrm>
          <a:prstGeom prst="rect">
            <a:avLst/>
          </a:prstGeom>
          <a:noFill/>
          <a:ln w="0">
            <a:noFill/>
          </a:ln>
        </p:spPr>
      </p:pic>
      <p:pic>
        <p:nvPicPr>
          <p:cNvPr id="36" name="Picture 1"/>
          <p:cNvPicPr/>
          <p:nvPr/>
        </p:nvPicPr>
        <p:blipFill>
          <a:blip r:embed="rId5"/>
          <a:stretch/>
        </p:blipFill>
        <p:spPr>
          <a:xfrm>
            <a:off x="487800" y="457200"/>
            <a:ext cx="2657160" cy="849960"/>
          </a:xfrm>
          <a:prstGeom prst="rect">
            <a:avLst/>
          </a:prstGeom>
          <a:noFill/>
          <a:ln w="0">
            <a:noFill/>
          </a:ln>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Nur Titel">
    <p:bg>
      <p:bgPr>
        <a:solidFill>
          <a:schemeClr val="lt1"/>
        </a:solidFill>
        <a:effectLst/>
      </p:bgPr>
    </p:bg>
    <p:spTree>
      <p:nvGrpSpPr>
        <p:cNvPr id="1" name=""/>
        <p:cNvGrpSpPr/>
        <p:nvPr/>
      </p:nvGrpSpPr>
      <p:grpSpPr>
        <a:xfrm>
          <a:off x="0" y="0"/>
          <a:ext cx="0" cy="0"/>
          <a:chOff x="0" y="0"/>
          <a:chExt cx="0" cy="0"/>
        </a:xfrm>
      </p:grpSpPr>
      <p:pic>
        <p:nvPicPr>
          <p:cNvPr id="37" name="Grafik 13"/>
          <p:cNvPicPr/>
          <p:nvPr/>
        </p:nvPicPr>
        <p:blipFill>
          <a:blip r:embed="rId2"/>
          <a:stretch/>
        </p:blipFill>
        <p:spPr>
          <a:xfrm>
            <a:off x="10800" y="0"/>
            <a:ext cx="12170160" cy="1438200"/>
          </a:xfrm>
          <a:prstGeom prst="rect">
            <a:avLst/>
          </a:prstGeom>
          <a:noFill/>
          <a:ln w="0">
            <a:noFill/>
          </a:ln>
        </p:spPr>
      </p:pic>
      <p:pic>
        <p:nvPicPr>
          <p:cNvPr id="38" name="Grafik 9"/>
          <p:cNvPicPr/>
          <p:nvPr/>
        </p:nvPicPr>
        <p:blipFill>
          <a:blip r:embed="rId3">
            <a:extLst>
              <a:ext uri="{96DAC541-7B7A-43D3-8B79-37D633B846F1}">
                <asvg:svgBlip xmlns:asvg="http://schemas.microsoft.com/office/drawing/2016/SVG/main" r:embed="rId4"/>
              </a:ext>
            </a:extLst>
          </a:blip>
          <a:stretch/>
        </p:blipFill>
        <p:spPr>
          <a:xfrm>
            <a:off x="9046800" y="572400"/>
            <a:ext cx="2487960" cy="603720"/>
          </a:xfrm>
          <a:prstGeom prst="rect">
            <a:avLst/>
          </a:prstGeom>
          <a:noFill/>
          <a:ln w="0">
            <a:noFill/>
          </a:ln>
        </p:spPr>
      </p:pic>
      <p:sp>
        <p:nvSpPr>
          <p:cNvPr id="39" name="PlaceHolder 1"/>
          <p:cNvSpPr>
            <a:spLocks noGrp="1"/>
          </p:cNvSpPr>
          <p:nvPr>
            <p:ph type="title"/>
          </p:nvPr>
        </p:nvSpPr>
        <p:spPr>
          <a:xfrm>
            <a:off x="1329120" y="489240"/>
            <a:ext cx="7494120" cy="707760"/>
          </a:xfrm>
          <a:prstGeom prst="rect">
            <a:avLst/>
          </a:prstGeom>
          <a:noFill/>
          <a:ln w="0">
            <a:noFill/>
          </a:ln>
        </p:spPr>
        <p:txBody>
          <a:bodyPr lIns="0" tIns="0" rIns="0" bIns="0" anchor="t">
            <a:noAutofit/>
          </a:bodyPr>
          <a:lstStyle/>
          <a:p>
            <a:pPr indent="0" defTabSz="914400">
              <a:lnSpc>
                <a:spcPct val="90000"/>
              </a:lnSpc>
              <a:buNone/>
            </a:pPr>
            <a:r>
              <a:rPr lang="de-DE" sz="4400" b="0" u="none" strike="noStrike">
                <a:solidFill>
                  <a:schemeClr val="dk2"/>
                </a:solidFill>
                <a:effectLst/>
                <a:uFillTx/>
                <a:latin typeface="Kantumruy Pro"/>
              </a:rPr>
              <a:t>Überschrift</a:t>
            </a:r>
            <a:endParaRPr lang="de-DE" sz="4400" b="0" u="none" strike="noStrike">
              <a:solidFill>
                <a:schemeClr val="lt1"/>
              </a:solidFill>
              <a:effectLst/>
              <a:uFillTx/>
              <a:latin typeface="Kantumruy Pro"/>
            </a:endParaRPr>
          </a:p>
        </p:txBody>
      </p:sp>
      <p:sp>
        <p:nvSpPr>
          <p:cNvPr id="40" name="PlaceHolder 2"/>
          <p:cNvSpPr>
            <a:spLocks noGrp="1"/>
          </p:cNvSpPr>
          <p:nvPr>
            <p:ph type="dt" idx="10"/>
          </p:nvPr>
        </p:nvSpPr>
        <p:spPr>
          <a:xfrm>
            <a:off x="1328760" y="6440400"/>
            <a:ext cx="2252160" cy="166680"/>
          </a:xfrm>
          <a:prstGeom prst="rect">
            <a:avLst/>
          </a:prstGeom>
          <a:noFill/>
          <a:ln w="0">
            <a:noFill/>
          </a:ln>
        </p:spPr>
        <p:txBody>
          <a:bodyPr lIns="0" tIns="0" rIns="0" bIns="0" anchor="t">
            <a:noAutofit/>
          </a:bodyPr>
          <a:lstStyle>
            <a:lvl1pPr indent="0" defTabSz="914400">
              <a:lnSpc>
                <a:spcPct val="100000"/>
              </a:lnSpc>
              <a:buNone/>
              <a:defRPr lang="de-DE" sz="1200" b="0" u="none" strike="noStrike">
                <a:solidFill>
                  <a:schemeClr val="dk2"/>
                </a:solidFill>
                <a:effectLst/>
                <a:uFillTx/>
                <a:latin typeface="Kantumruy Pro"/>
              </a:defRPr>
            </a:lvl1pPr>
          </a:lstStyle>
          <a:p>
            <a:pPr indent="0" defTabSz="914400">
              <a:lnSpc>
                <a:spcPct val="100000"/>
              </a:lnSpc>
              <a:buNone/>
            </a:pPr>
            <a:r>
              <a:rPr lang="de-DE" sz="1200" b="0" u="none" strike="noStrike">
                <a:solidFill>
                  <a:schemeClr val="dk2"/>
                </a:solidFill>
                <a:effectLst/>
                <a:uFillTx/>
                <a:latin typeface="Kantumruy Pro"/>
              </a:rPr>
              <a:t>&lt;Datum/Uhrzeit&gt;</a:t>
            </a:r>
            <a:endParaRPr lang="de-DE" sz="1200" b="0" u="none" strike="noStrike">
              <a:solidFill>
                <a:srgbClr val="000000"/>
              </a:solidFill>
              <a:effectLst/>
              <a:uFillTx/>
              <a:latin typeface="Calibri"/>
            </a:endParaRPr>
          </a:p>
        </p:txBody>
      </p:sp>
      <p:sp>
        <p:nvSpPr>
          <p:cNvPr id="41" name="PlaceHolder 3"/>
          <p:cNvSpPr>
            <a:spLocks noGrp="1"/>
          </p:cNvSpPr>
          <p:nvPr>
            <p:ph type="ftr" idx="11"/>
          </p:nvPr>
        </p:nvSpPr>
        <p:spPr>
          <a:xfrm>
            <a:off x="4038480" y="6440400"/>
            <a:ext cx="4114440" cy="166680"/>
          </a:xfrm>
          <a:prstGeom prst="rect">
            <a:avLst/>
          </a:prstGeom>
          <a:noFill/>
          <a:ln w="0">
            <a:noFill/>
          </a:ln>
        </p:spPr>
        <p:txBody>
          <a:bodyPr lIns="0" tIns="0" rIns="0" bIns="0" anchor="t">
            <a:noAutofit/>
          </a:bodyPr>
          <a:lstStyle>
            <a:lvl1pPr indent="0" algn="ctr">
              <a:buNone/>
              <a:defRPr lang="de-DE" sz="1400" b="0" u="none" strike="noStrike">
                <a:solidFill>
                  <a:srgbClr val="000000"/>
                </a:solidFill>
                <a:effectLst/>
                <a:uFillTx/>
                <a:latin typeface="Calibri"/>
              </a:defRPr>
            </a:lvl1pPr>
          </a:lstStyle>
          <a:p>
            <a:pPr indent="0" algn="ctr">
              <a:buNone/>
            </a:pPr>
            <a:r>
              <a:rPr lang="de-DE" sz="1400" b="0" u="none" strike="noStrike">
                <a:solidFill>
                  <a:srgbClr val="000000"/>
                </a:solidFill>
                <a:effectLst/>
                <a:uFillTx/>
                <a:latin typeface="Calibri"/>
              </a:rPr>
              <a:t>&lt;Fußzeile&gt;</a:t>
            </a:r>
          </a:p>
        </p:txBody>
      </p:sp>
      <p:sp>
        <p:nvSpPr>
          <p:cNvPr id="42" name="PlaceHolder 4"/>
          <p:cNvSpPr>
            <a:spLocks noGrp="1"/>
          </p:cNvSpPr>
          <p:nvPr>
            <p:ph type="sldNum" idx="12"/>
          </p:nvPr>
        </p:nvSpPr>
        <p:spPr>
          <a:xfrm>
            <a:off x="8610480" y="6440400"/>
            <a:ext cx="2252160" cy="166680"/>
          </a:xfrm>
          <a:prstGeom prst="rect">
            <a:avLst/>
          </a:prstGeom>
          <a:noFill/>
          <a:ln w="0">
            <a:noFill/>
          </a:ln>
        </p:spPr>
        <p:txBody>
          <a:bodyPr lIns="0" tIns="0" rIns="0" bIns="0" anchor="t">
            <a:noAutofit/>
          </a:bodyPr>
          <a:lstStyle>
            <a:lvl1pPr indent="0" algn="r" defTabSz="914400">
              <a:lnSpc>
                <a:spcPct val="100000"/>
              </a:lnSpc>
              <a:buNone/>
              <a:defRPr lang="de-DE" sz="1200" b="0" u="none" strike="noStrike">
                <a:solidFill>
                  <a:schemeClr val="dk2"/>
                </a:solidFill>
                <a:effectLst/>
                <a:uFillTx/>
                <a:latin typeface="Kantumruy Pro"/>
              </a:defRPr>
            </a:lvl1pPr>
          </a:lstStyle>
          <a:p>
            <a:pPr indent="0" algn="r" defTabSz="914400">
              <a:lnSpc>
                <a:spcPct val="100000"/>
              </a:lnSpc>
              <a:buNone/>
            </a:pPr>
            <a:fld id="{BB62B0D4-6BE3-4902-970C-73E5DA1371A8}" type="slidenum">
              <a:rPr lang="de-DE" sz="1200" b="0" u="none" strike="noStrike">
                <a:solidFill>
                  <a:schemeClr val="dk2"/>
                </a:solidFill>
                <a:effectLst/>
                <a:uFillTx/>
                <a:latin typeface="Kantumruy Pro"/>
              </a:rPr>
              <a:t>‹Nr.›</a:t>
            </a:fld>
            <a:endParaRPr lang="de-DE" sz="1200" b="0" u="none" strike="noStrike">
              <a:solidFill>
                <a:srgbClr val="000000"/>
              </a:solidFill>
              <a:effectLst/>
              <a:uFillTx/>
              <a:latin typeface="Calibri"/>
            </a:endParaRPr>
          </a:p>
        </p:txBody>
      </p:sp>
      <p:pic>
        <p:nvPicPr>
          <p:cNvPr id="43" name="Picture 2"/>
          <p:cNvPicPr/>
          <p:nvPr/>
        </p:nvPicPr>
        <p:blipFill>
          <a:blip r:embed="rId5"/>
          <a:stretch/>
        </p:blipFill>
        <p:spPr>
          <a:xfrm>
            <a:off x="158400" y="6357600"/>
            <a:ext cx="1039320" cy="332280"/>
          </a:xfrm>
          <a:prstGeom prst="rect">
            <a:avLst/>
          </a:prstGeom>
          <a:noFill/>
          <a:ln w="0">
            <a:noFill/>
          </a:ln>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Leer">
    <p:bg>
      <p:bgPr>
        <a:solidFill>
          <a:schemeClr val="lt1"/>
        </a:solidFill>
        <a:effectLst/>
      </p:bgPr>
    </p:bg>
    <p:spTree>
      <p:nvGrpSpPr>
        <p:cNvPr id="1" name=""/>
        <p:cNvGrpSpPr/>
        <p:nvPr/>
      </p:nvGrpSpPr>
      <p:grpSpPr>
        <a:xfrm>
          <a:off x="0" y="0"/>
          <a:ext cx="0" cy="0"/>
          <a:chOff x="0" y="0"/>
          <a:chExt cx="0" cy="0"/>
        </a:xfrm>
      </p:grpSpPr>
      <p:pic>
        <p:nvPicPr>
          <p:cNvPr id="44" name="Grafik 13"/>
          <p:cNvPicPr/>
          <p:nvPr/>
        </p:nvPicPr>
        <p:blipFill>
          <a:blip r:embed="rId2"/>
          <a:stretch/>
        </p:blipFill>
        <p:spPr>
          <a:xfrm>
            <a:off x="10800" y="0"/>
            <a:ext cx="12170160" cy="1438200"/>
          </a:xfrm>
          <a:prstGeom prst="rect">
            <a:avLst/>
          </a:prstGeom>
          <a:noFill/>
          <a:ln w="0">
            <a:noFill/>
          </a:ln>
        </p:spPr>
      </p:pic>
      <p:pic>
        <p:nvPicPr>
          <p:cNvPr id="45" name="Grafik 9"/>
          <p:cNvPicPr/>
          <p:nvPr/>
        </p:nvPicPr>
        <p:blipFill>
          <a:blip r:embed="rId3">
            <a:extLst>
              <a:ext uri="{96DAC541-7B7A-43D3-8B79-37D633B846F1}">
                <asvg:svgBlip xmlns:asvg="http://schemas.microsoft.com/office/drawing/2016/SVG/main" r:embed="rId4"/>
              </a:ext>
            </a:extLst>
          </a:blip>
          <a:stretch/>
        </p:blipFill>
        <p:spPr>
          <a:xfrm>
            <a:off x="9046800" y="572400"/>
            <a:ext cx="2487960" cy="603720"/>
          </a:xfrm>
          <a:prstGeom prst="rect">
            <a:avLst/>
          </a:prstGeom>
          <a:noFill/>
          <a:ln w="0">
            <a:noFill/>
          </a:ln>
        </p:spPr>
      </p:pic>
      <p:sp>
        <p:nvSpPr>
          <p:cNvPr id="46" name="PlaceHolder 1"/>
          <p:cNvSpPr>
            <a:spLocks noGrp="1"/>
          </p:cNvSpPr>
          <p:nvPr>
            <p:ph type="dt" idx="13"/>
          </p:nvPr>
        </p:nvSpPr>
        <p:spPr>
          <a:xfrm>
            <a:off x="1328760" y="6440400"/>
            <a:ext cx="2252160" cy="166680"/>
          </a:xfrm>
          <a:prstGeom prst="rect">
            <a:avLst/>
          </a:prstGeom>
          <a:noFill/>
          <a:ln w="0">
            <a:noFill/>
          </a:ln>
        </p:spPr>
        <p:txBody>
          <a:bodyPr lIns="0" tIns="0" rIns="0" bIns="0" anchor="t">
            <a:noAutofit/>
          </a:bodyPr>
          <a:lstStyle>
            <a:lvl1pPr indent="0" defTabSz="914400">
              <a:lnSpc>
                <a:spcPct val="100000"/>
              </a:lnSpc>
              <a:buNone/>
              <a:defRPr lang="de-DE" sz="1200" b="0" u="none" strike="noStrike">
                <a:solidFill>
                  <a:schemeClr val="dk2"/>
                </a:solidFill>
                <a:effectLst/>
                <a:uFillTx/>
                <a:latin typeface="Kantumruy Pro"/>
              </a:defRPr>
            </a:lvl1pPr>
          </a:lstStyle>
          <a:p>
            <a:pPr indent="0" defTabSz="914400">
              <a:lnSpc>
                <a:spcPct val="100000"/>
              </a:lnSpc>
              <a:buNone/>
            </a:pPr>
            <a:r>
              <a:rPr lang="de-DE" sz="1200" b="0" u="none" strike="noStrike">
                <a:solidFill>
                  <a:schemeClr val="dk2"/>
                </a:solidFill>
                <a:effectLst/>
                <a:uFillTx/>
                <a:latin typeface="Kantumruy Pro"/>
              </a:rPr>
              <a:t>&lt;Datum/Uhrzeit&gt;</a:t>
            </a:r>
            <a:endParaRPr lang="de-DE" sz="1200" b="0" u="none" strike="noStrike">
              <a:solidFill>
                <a:srgbClr val="000000"/>
              </a:solidFill>
              <a:effectLst/>
              <a:uFillTx/>
              <a:latin typeface="Calibri"/>
            </a:endParaRPr>
          </a:p>
        </p:txBody>
      </p:sp>
      <p:sp>
        <p:nvSpPr>
          <p:cNvPr id="47" name="PlaceHolder 2"/>
          <p:cNvSpPr>
            <a:spLocks noGrp="1"/>
          </p:cNvSpPr>
          <p:nvPr>
            <p:ph type="ftr" idx="14"/>
          </p:nvPr>
        </p:nvSpPr>
        <p:spPr>
          <a:xfrm>
            <a:off x="4038480" y="6440400"/>
            <a:ext cx="4114440" cy="166680"/>
          </a:xfrm>
          <a:prstGeom prst="rect">
            <a:avLst/>
          </a:prstGeom>
          <a:noFill/>
          <a:ln w="0">
            <a:noFill/>
          </a:ln>
        </p:spPr>
        <p:txBody>
          <a:bodyPr lIns="0" tIns="0" rIns="0" bIns="0" anchor="t">
            <a:noAutofit/>
          </a:bodyPr>
          <a:lstStyle>
            <a:lvl1pPr indent="0" algn="ctr">
              <a:buNone/>
              <a:defRPr lang="de-DE" sz="1400" b="0" u="none" strike="noStrike">
                <a:solidFill>
                  <a:srgbClr val="000000"/>
                </a:solidFill>
                <a:effectLst/>
                <a:uFillTx/>
                <a:latin typeface="Calibri"/>
              </a:defRPr>
            </a:lvl1pPr>
          </a:lstStyle>
          <a:p>
            <a:pPr indent="0" algn="ctr">
              <a:buNone/>
            </a:pPr>
            <a:r>
              <a:rPr lang="de-DE" sz="1400" b="0" u="none" strike="noStrike">
                <a:solidFill>
                  <a:srgbClr val="000000"/>
                </a:solidFill>
                <a:effectLst/>
                <a:uFillTx/>
                <a:latin typeface="Calibri"/>
              </a:rPr>
              <a:t>&lt;Fußzeile&gt;</a:t>
            </a:r>
          </a:p>
        </p:txBody>
      </p:sp>
      <p:sp>
        <p:nvSpPr>
          <p:cNvPr id="48" name="PlaceHolder 3"/>
          <p:cNvSpPr>
            <a:spLocks noGrp="1"/>
          </p:cNvSpPr>
          <p:nvPr>
            <p:ph type="sldNum" idx="15"/>
          </p:nvPr>
        </p:nvSpPr>
        <p:spPr>
          <a:xfrm>
            <a:off x="8610480" y="6440400"/>
            <a:ext cx="2252160" cy="166680"/>
          </a:xfrm>
          <a:prstGeom prst="rect">
            <a:avLst/>
          </a:prstGeom>
          <a:noFill/>
          <a:ln w="0">
            <a:noFill/>
          </a:ln>
        </p:spPr>
        <p:txBody>
          <a:bodyPr lIns="0" tIns="0" rIns="0" bIns="0" anchor="t">
            <a:noAutofit/>
          </a:bodyPr>
          <a:lstStyle>
            <a:lvl1pPr indent="0" algn="r" defTabSz="914400">
              <a:lnSpc>
                <a:spcPct val="100000"/>
              </a:lnSpc>
              <a:buNone/>
              <a:defRPr lang="de-DE" sz="1200" b="0" u="none" strike="noStrike">
                <a:solidFill>
                  <a:schemeClr val="dk2"/>
                </a:solidFill>
                <a:effectLst/>
                <a:uFillTx/>
                <a:latin typeface="Kantumruy Pro"/>
              </a:defRPr>
            </a:lvl1pPr>
          </a:lstStyle>
          <a:p>
            <a:pPr indent="0" algn="r" defTabSz="914400">
              <a:lnSpc>
                <a:spcPct val="100000"/>
              </a:lnSpc>
              <a:buNone/>
            </a:pPr>
            <a:fld id="{4E694B8D-15FE-4CE2-A494-4A4669D6369C}" type="slidenum">
              <a:rPr lang="de-DE" sz="1200" b="0" u="none" strike="noStrike">
                <a:solidFill>
                  <a:schemeClr val="dk2"/>
                </a:solidFill>
                <a:effectLst/>
                <a:uFillTx/>
                <a:latin typeface="Kantumruy Pro"/>
              </a:rPr>
              <a:t>‹Nr.›</a:t>
            </a:fld>
            <a:endParaRPr lang="de-DE" sz="1200" b="0" u="none" strike="noStrike">
              <a:solidFill>
                <a:srgbClr val="000000"/>
              </a:solidFill>
              <a:effectLst/>
              <a:uFillTx/>
              <a:latin typeface="Calibri"/>
            </a:endParaRPr>
          </a:p>
        </p:txBody>
      </p:sp>
      <p:pic>
        <p:nvPicPr>
          <p:cNvPr id="49" name="Picture 2"/>
          <p:cNvPicPr/>
          <p:nvPr/>
        </p:nvPicPr>
        <p:blipFill>
          <a:blip r:embed="rId5"/>
          <a:stretch/>
        </p:blipFill>
        <p:spPr>
          <a:xfrm>
            <a:off x="158400" y="6357600"/>
            <a:ext cx="1039320" cy="332280"/>
          </a:xfrm>
          <a:prstGeom prst="rect">
            <a:avLst/>
          </a:prstGeom>
          <a:noFill/>
          <a:ln w="0">
            <a:noFill/>
          </a:ln>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image" Target="../media/image17.GIF"/><Relationship Id="rId1" Type="http://schemas.openxmlformats.org/officeDocument/2006/relationships/slideLayout" Target="../slideLayouts/slideLayout2.xml"/><Relationship Id="rId5" Type="http://schemas.openxmlformats.org/officeDocument/2006/relationships/image" Target="../media/image20.GIF"/><Relationship Id="rId4" Type="http://schemas.openxmlformats.org/officeDocument/2006/relationships/image" Target="../media/image19.GIF"/></Relationships>
</file>

<file path=ppt/slides/_rels/slide9.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image" Target="../media/image17.GIF"/><Relationship Id="rId1" Type="http://schemas.openxmlformats.org/officeDocument/2006/relationships/slideLayout" Target="../slideLayouts/slideLayout2.xml"/><Relationship Id="rId5" Type="http://schemas.openxmlformats.org/officeDocument/2006/relationships/image" Target="../media/image20.GIF"/><Relationship Id="rId4" Type="http://schemas.openxmlformats.org/officeDocument/2006/relationships/image" Target="../media/image19.GIF"/></Relationships>
</file>

<file path=ppt/slides/_rels/slide10.xml.rels><?xml version="1.0" encoding="UTF-8" standalone="yes"?>
<Relationships xmlns="http://schemas.openxmlformats.org/package/2006/relationships"><Relationship Id="rId3" Type="http://schemas.openxmlformats.org/officeDocument/2006/relationships/image" Target="../media/image22.GIF"/><Relationship Id="rId2" Type="http://schemas.openxmlformats.org/officeDocument/2006/relationships/image" Target="../media/image21.GIF"/><Relationship Id="rId1" Type="http://schemas.openxmlformats.org/officeDocument/2006/relationships/slideLayout" Target="../slideLayouts/slideLayout2.xml"/><Relationship Id="rId5" Type="http://schemas.openxmlformats.org/officeDocument/2006/relationships/image" Target="../media/image24.GIF"/><Relationship Id="rId4" Type="http://schemas.openxmlformats.org/officeDocument/2006/relationships/image" Target="../media/image23.GIF"/></Relationships>
</file>

<file path=ppt/slides/_rels/slide11.xml.rels><?xml version="1.0" encoding="UTF-8" standalone="yes"?>
<Relationships xmlns="http://schemas.openxmlformats.org/package/2006/relationships"><Relationship Id="rId3" Type="http://schemas.openxmlformats.org/officeDocument/2006/relationships/image" Target="../media/image22.GIF"/><Relationship Id="rId2" Type="http://schemas.openxmlformats.org/officeDocument/2006/relationships/image" Target="../media/image21.GIF"/><Relationship Id="rId1" Type="http://schemas.openxmlformats.org/officeDocument/2006/relationships/slideLayout" Target="../slideLayouts/slideLayout2.xml"/><Relationship Id="rId5" Type="http://schemas.openxmlformats.org/officeDocument/2006/relationships/image" Target="../media/image24.GIF"/><Relationship Id="rId4" Type="http://schemas.openxmlformats.org/officeDocument/2006/relationships/image" Target="../media/image23.GIF"/></Relationships>
</file>

<file path=ppt/slides/_rels/slide12.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image" Target="../media/image25.GIF"/><Relationship Id="rId1" Type="http://schemas.openxmlformats.org/officeDocument/2006/relationships/slideLayout" Target="../slideLayouts/slideLayout2.xml"/><Relationship Id="rId4" Type="http://schemas.openxmlformats.org/officeDocument/2006/relationships/image" Target="../media/image27.GIF"/></Relationships>
</file>

<file path=ppt/slides/_rels/slide13.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image" Target="../media/image25.GIF"/><Relationship Id="rId1" Type="http://schemas.openxmlformats.org/officeDocument/2006/relationships/slideLayout" Target="../slideLayouts/slideLayout2.xml"/><Relationship Id="rId4" Type="http://schemas.openxmlformats.org/officeDocument/2006/relationships/image" Target="../media/image27.GIF"/></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sv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svg"/></Relationships>
</file>

<file path=ppt/slides/_rels/slide20.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svg"/></Relationships>
</file>

<file path=ppt/slides/_rels/slide2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svg"/></Relationships>
</file>

<file path=ppt/slides/_rels/slide2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hyperlink" Target="https://creativecommons.org/licenses/by-sa/4.0/deed.de" TargetMode="External"/><Relationship Id="rId1" Type="http://schemas.openxmlformats.org/officeDocument/2006/relationships/slideLayout" Target="../slideLayouts/slideLayout4.xml"/><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 name="PlaceHolder 1"/>
          <p:cNvSpPr>
            <a:spLocks noGrp="1"/>
          </p:cNvSpPr>
          <p:nvPr>
            <p:ph type="title"/>
          </p:nvPr>
        </p:nvSpPr>
        <p:spPr>
          <a:xfrm>
            <a:off x="1328760" y="2187000"/>
            <a:ext cx="10303560" cy="2686320"/>
          </a:xfrm>
          <a:prstGeom prst="rect">
            <a:avLst/>
          </a:prstGeom>
          <a:noFill/>
          <a:ln w="0">
            <a:noFill/>
          </a:ln>
        </p:spPr>
        <p:txBody>
          <a:bodyPr lIns="0" tIns="0" rIns="0" bIns="0" anchor="t">
            <a:noAutofit/>
          </a:bodyPr>
          <a:lstStyle/>
          <a:p>
            <a:pPr indent="0" defTabSz="914400">
              <a:lnSpc>
                <a:spcPts val="4799"/>
              </a:lnSpc>
              <a:buNone/>
            </a:pPr>
            <a:r>
              <a:rPr lang="de-DE" sz="4000" b="1" u="none" strike="noStrike" dirty="0">
                <a:solidFill>
                  <a:schemeClr val="dk2"/>
                </a:solidFill>
                <a:effectLst/>
                <a:uFillTx/>
                <a:latin typeface="Kantumruy Pro"/>
              </a:rPr>
              <a:t>Musik „handgemacht“</a:t>
            </a:r>
            <a:br>
              <a:rPr lang="de-DE" sz="4000" b="0" u="none" strike="noStrike" dirty="0">
                <a:solidFill>
                  <a:schemeClr val="dk2"/>
                </a:solidFill>
                <a:effectLst/>
                <a:uFillTx/>
                <a:latin typeface="Kantumruy Pro"/>
              </a:rPr>
            </a:br>
            <a:br>
              <a:rPr lang="de-DE" sz="4000" b="0" u="none" strike="noStrike" dirty="0">
                <a:solidFill>
                  <a:schemeClr val="dk2"/>
                </a:solidFill>
                <a:effectLst/>
                <a:uFillTx/>
                <a:latin typeface="Kantumruy Pro"/>
              </a:rPr>
            </a:br>
            <a:r>
              <a:rPr lang="de-DE" sz="4000" b="0" u="none" strike="noStrike" dirty="0">
                <a:solidFill>
                  <a:schemeClr val="dk2"/>
                </a:solidFill>
                <a:effectLst/>
                <a:uFillTx/>
                <a:latin typeface="Kantumruy Pro"/>
              </a:rPr>
              <a:t>Schüler:innen gestalten den Song </a:t>
            </a:r>
            <a:r>
              <a:rPr lang="de-DE" sz="4000" b="0" i="1" u="none" strike="noStrike" dirty="0">
                <a:solidFill>
                  <a:schemeClr val="dk2"/>
                </a:solidFill>
                <a:effectLst/>
                <a:uFillTx/>
                <a:latin typeface="Kantumruy Pro"/>
              </a:rPr>
              <a:t>Wake Me </a:t>
            </a:r>
            <a:r>
              <a:rPr lang="de-DE" sz="4000" b="0" u="none" strike="noStrike" dirty="0">
                <a:solidFill>
                  <a:schemeClr val="dk2"/>
                </a:solidFill>
                <a:effectLst/>
                <a:uFillTx/>
                <a:latin typeface="Kantumruy Pro"/>
              </a:rPr>
              <a:t>mit </a:t>
            </a:r>
            <a:r>
              <a:rPr lang="de-DE" sz="4000" b="0" u="none" strike="noStrike" dirty="0" err="1">
                <a:solidFill>
                  <a:schemeClr val="dk2"/>
                </a:solidFill>
                <a:effectLst/>
                <a:uFillTx/>
                <a:latin typeface="Kantumruy Pro"/>
              </a:rPr>
              <a:t>MiMU</a:t>
            </a:r>
            <a:r>
              <a:rPr lang="de-DE" sz="4000" b="0" u="none" strike="noStrike" dirty="0">
                <a:solidFill>
                  <a:schemeClr val="dk2"/>
                </a:solidFill>
                <a:effectLst/>
                <a:uFillTx/>
                <a:latin typeface="Kantumruy Pro"/>
              </a:rPr>
              <a:t> </a:t>
            </a:r>
            <a:r>
              <a:rPr lang="de-DE" sz="4000" b="0" u="none" strike="noStrike" dirty="0" err="1">
                <a:solidFill>
                  <a:schemeClr val="dk2"/>
                </a:solidFill>
                <a:effectLst/>
                <a:uFillTx/>
                <a:latin typeface="Kantumruy Pro"/>
              </a:rPr>
              <a:t>Gloves</a:t>
            </a:r>
            <a:br>
              <a:rPr lang="de-DE" sz="4000" b="0" u="none" strike="noStrike" dirty="0">
                <a:solidFill>
                  <a:schemeClr val="dk2"/>
                </a:solidFill>
                <a:effectLst/>
                <a:uFillTx/>
                <a:latin typeface="Kantumruy Pro"/>
              </a:rPr>
            </a:br>
            <a:endParaRPr lang="de-DE" sz="4000" b="0" u="none" strike="noStrike" dirty="0">
              <a:solidFill>
                <a:schemeClr val="lt1"/>
              </a:solidFill>
              <a:effectLst/>
              <a:uFillTx/>
              <a:latin typeface="Kantumruy Pro"/>
            </a:endParaRPr>
          </a:p>
        </p:txBody>
      </p:sp>
      <p:sp>
        <p:nvSpPr>
          <p:cNvPr id="51" name="PlaceHolder 2"/>
          <p:cNvSpPr>
            <a:spLocks noGrp="1"/>
          </p:cNvSpPr>
          <p:nvPr>
            <p:ph type="subTitle"/>
          </p:nvPr>
        </p:nvSpPr>
        <p:spPr>
          <a:xfrm>
            <a:off x="1328760" y="1746000"/>
            <a:ext cx="728280" cy="304920"/>
          </a:xfrm>
          <a:prstGeom prst="rect">
            <a:avLst/>
          </a:prstGeom>
          <a:solidFill>
            <a:schemeClr val="dk1"/>
          </a:solidFill>
          <a:ln w="0">
            <a:noFill/>
          </a:ln>
        </p:spPr>
        <p:txBody>
          <a:bodyPr lIns="54000" tIns="43200" rIns="54000" bIns="43200" anchor="ctr">
            <a:noAutofit/>
          </a:bodyPr>
          <a:lstStyle/>
          <a:p>
            <a:pPr indent="0" defTabSz="914400">
              <a:lnSpc>
                <a:spcPts val="1650"/>
              </a:lnSpc>
              <a:buNone/>
              <a:tabLst>
                <a:tab pos="0" algn="l"/>
              </a:tabLst>
            </a:pPr>
            <a:r>
              <a:rPr lang="de-DE" sz="1500" b="0" u="none" strike="noStrike" dirty="0">
                <a:solidFill>
                  <a:schemeClr val="lt1"/>
                </a:solidFill>
                <a:effectLst/>
                <a:uFillTx/>
                <a:latin typeface="Kantumruy Pro"/>
              </a:rPr>
              <a:t>[</a:t>
            </a:r>
            <a:r>
              <a:rPr lang="de-DE" sz="1500" dirty="0">
                <a:solidFill>
                  <a:schemeClr val="lt1"/>
                </a:solidFill>
                <a:latin typeface="Kantumruy Pro"/>
              </a:rPr>
              <a:t>Musik</a:t>
            </a:r>
            <a:r>
              <a:rPr lang="de-DE" sz="1500" b="0" u="none" strike="noStrike" dirty="0">
                <a:solidFill>
                  <a:schemeClr val="lt1"/>
                </a:solidFill>
                <a:effectLst/>
                <a:uFillTx/>
                <a:latin typeface="Kantumruy Pro"/>
              </a:rPr>
              <a:t>]</a:t>
            </a:r>
            <a:endParaRPr lang="de-DE" sz="1500" b="0" u="none" strike="noStrike" dirty="0">
              <a:solidFill>
                <a:srgbClr val="FFFFFF"/>
              </a:solidFill>
              <a:effectLst/>
              <a:uFillTx/>
              <a:latin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 name="PlaceHolder 1"/>
          <p:cNvSpPr>
            <a:spLocks noGrp="1"/>
          </p:cNvSpPr>
          <p:nvPr>
            <p:ph/>
          </p:nvPr>
        </p:nvSpPr>
        <p:spPr>
          <a:xfrm>
            <a:off x="478465" y="1527717"/>
            <a:ext cx="11387470" cy="4756125"/>
          </a:xfrm>
          <a:prstGeom prst="rect">
            <a:avLst/>
          </a:prstGeom>
          <a:noFill/>
          <a:ln w="0">
            <a:noFill/>
          </a:ln>
        </p:spPr>
        <p:txBody>
          <a:bodyPr lIns="0" tIns="0" rIns="0" bIns="0" anchor="t">
            <a:noAutofit/>
          </a:bodyPr>
          <a:lstStyle/>
          <a:p>
            <a:pPr indent="0" defTabSz="914400">
              <a:lnSpc>
                <a:spcPts val="1800"/>
              </a:lnSpc>
              <a:spcBef>
                <a:spcPts val="400"/>
              </a:spcBef>
              <a:buNone/>
              <a:tabLst>
                <a:tab pos="0" algn="l"/>
              </a:tabLst>
            </a:pPr>
            <a:r>
              <a:rPr lang="de-DE" sz="1500" b="1" u="none" strike="noStrike" dirty="0">
                <a:solidFill>
                  <a:schemeClr val="bg1"/>
                </a:solidFill>
                <a:effectLst/>
                <a:uFillTx/>
                <a:latin typeface="Kantumruy Pro"/>
              </a:rPr>
              <a:t>Inhalt</a:t>
            </a:r>
            <a:endParaRPr lang="de-DE" sz="1500" dirty="0">
              <a:solidFill>
                <a:schemeClr val="bg1"/>
              </a:solidFill>
              <a:latin typeface="Kantumruy Pro"/>
            </a:endParaRPr>
          </a:p>
          <a:p>
            <a:pPr indent="0" algn="just" defTabSz="914400">
              <a:lnSpc>
                <a:spcPts val="1800"/>
              </a:lnSpc>
              <a:spcBef>
                <a:spcPts val="400"/>
              </a:spcBef>
              <a:buNone/>
              <a:tabLst>
                <a:tab pos="0" algn="l"/>
              </a:tabLst>
            </a:pPr>
            <a:r>
              <a:rPr lang="de-DE" sz="1500" u="none" strike="noStrike" dirty="0">
                <a:solidFill>
                  <a:schemeClr val="bg1"/>
                </a:solidFill>
                <a:effectLst/>
                <a:uFillTx/>
                <a:latin typeface="Kantumruy Pro"/>
              </a:rPr>
              <a:t>Das kreative Gestalten und Erleben von Musik ist in allen Klassenstufen im Bildungsplan verortet. Hierbei nimmt die wechselseitige Umsetzung von Bewegung und Musik einen wichtigen Stellenwert ein. Zugleich betont der Bildungsplan, dass Schüler:innen lernen sollen Musik digital zu produzieren und zu verarbeiten (KM BW 2016). Der vorliegende Unterrichtsentwurf bewegt sich an der Schnittstelle dieser Zielsetzungen. </a:t>
            </a:r>
          </a:p>
          <a:p>
            <a:pPr indent="0" algn="just" defTabSz="914400">
              <a:lnSpc>
                <a:spcPts val="1800"/>
              </a:lnSpc>
              <a:spcBef>
                <a:spcPts val="400"/>
              </a:spcBef>
              <a:buNone/>
              <a:tabLst>
                <a:tab pos="0" algn="l"/>
              </a:tabLst>
            </a:pPr>
            <a:r>
              <a:rPr lang="de-DE" sz="1500" u="none" strike="noStrike" dirty="0">
                <a:solidFill>
                  <a:schemeClr val="bg1"/>
                </a:solidFill>
                <a:effectLst/>
                <a:uFillTx/>
                <a:latin typeface="Kantumruy Pro"/>
              </a:rPr>
              <a:t>Im vorliegenden Unterrichtsentwurf lernen Schüler:innen, Klänge mithilfe des Motion </a:t>
            </a:r>
            <a:r>
              <a:rPr lang="de-DE" sz="1500" u="none" strike="noStrike" dirty="0" err="1">
                <a:solidFill>
                  <a:schemeClr val="bg1"/>
                </a:solidFill>
                <a:effectLst/>
                <a:uFillTx/>
                <a:latin typeface="Kantumruy Pro"/>
              </a:rPr>
              <a:t>Capturing</a:t>
            </a:r>
            <a:r>
              <a:rPr lang="de-DE" sz="1500" u="none" strike="noStrike" dirty="0">
                <a:solidFill>
                  <a:schemeClr val="bg1"/>
                </a:solidFill>
                <a:effectLst/>
                <a:uFillTx/>
                <a:latin typeface="Kantumruy Pro"/>
              </a:rPr>
              <a:t> Tools </a:t>
            </a:r>
            <a:r>
              <a:rPr lang="de-DE" sz="1500" u="none" strike="noStrike" dirty="0" err="1">
                <a:solidFill>
                  <a:schemeClr val="bg1"/>
                </a:solidFill>
                <a:effectLst/>
                <a:uFillTx/>
                <a:latin typeface="Kantumruy Pro"/>
              </a:rPr>
              <a:t>MiMU</a:t>
            </a:r>
            <a:r>
              <a:rPr lang="de-DE" sz="1500" u="none" strike="noStrike" dirty="0">
                <a:solidFill>
                  <a:schemeClr val="bg1"/>
                </a:solidFill>
                <a:effectLst/>
                <a:uFillTx/>
                <a:latin typeface="Kantumruy Pro"/>
              </a:rPr>
              <a:t> </a:t>
            </a:r>
            <a:r>
              <a:rPr lang="de-DE" sz="1500" u="none" strike="noStrike" dirty="0" err="1">
                <a:solidFill>
                  <a:schemeClr val="bg1"/>
                </a:solidFill>
                <a:effectLst/>
                <a:uFillTx/>
                <a:latin typeface="Kantumruy Pro"/>
              </a:rPr>
              <a:t>Glove</a:t>
            </a:r>
            <a:r>
              <a:rPr lang="de-DE" sz="1500" u="none" strike="noStrike" dirty="0">
                <a:solidFill>
                  <a:schemeClr val="bg1"/>
                </a:solidFill>
                <a:effectLst/>
                <a:uFillTx/>
                <a:latin typeface="Kantumruy Pro"/>
              </a:rPr>
              <a:t> mittels Bewegung zu steuern und zu gestalten. Gleichzeitig sieht der Unterrichtsentwurf vor, dass die Schüler:innen eigene Bewegungen zur Musik entwickeln. Die mit dem </a:t>
            </a:r>
            <a:r>
              <a:rPr lang="de-DE" sz="1500" u="none" strike="noStrike" dirty="0" err="1">
                <a:solidFill>
                  <a:schemeClr val="bg1"/>
                </a:solidFill>
                <a:effectLst/>
                <a:uFillTx/>
                <a:latin typeface="Kantumruy Pro"/>
              </a:rPr>
              <a:t>MiMU</a:t>
            </a:r>
            <a:r>
              <a:rPr lang="de-DE" sz="1500" u="none" strike="noStrike" dirty="0">
                <a:solidFill>
                  <a:schemeClr val="bg1"/>
                </a:solidFill>
                <a:effectLst/>
                <a:uFillTx/>
                <a:latin typeface="Kantumruy Pro"/>
              </a:rPr>
              <a:t> </a:t>
            </a:r>
            <a:r>
              <a:rPr lang="de-DE" sz="1500" u="none" strike="noStrike" dirty="0" err="1">
                <a:solidFill>
                  <a:schemeClr val="bg1"/>
                </a:solidFill>
                <a:effectLst/>
                <a:uFillTx/>
                <a:latin typeface="Kantumruy Pro"/>
              </a:rPr>
              <a:t>Glove</a:t>
            </a:r>
            <a:r>
              <a:rPr lang="de-DE" sz="1500" u="none" strike="noStrike" dirty="0">
                <a:solidFill>
                  <a:schemeClr val="bg1"/>
                </a:solidFill>
                <a:effectLst/>
                <a:uFillTx/>
                <a:latin typeface="Kantumruy Pro"/>
              </a:rPr>
              <a:t> verbundenen Steuerungsgesten bieten ein grundlegendes Bewegungsrepertoire, das die Schüler:innen individuell erweitern und künstlerisch ausgestalten können. Dadurch kann das Zusammenspiel von Bewegung und Musik wechselseitig erkundet werden.</a:t>
            </a:r>
          </a:p>
          <a:p>
            <a:pPr indent="0" algn="just" defTabSz="914400">
              <a:lnSpc>
                <a:spcPts val="1800"/>
              </a:lnSpc>
              <a:spcBef>
                <a:spcPts val="400"/>
              </a:spcBef>
              <a:buNone/>
              <a:tabLst>
                <a:tab pos="0" algn="l"/>
              </a:tabLst>
            </a:pPr>
            <a:r>
              <a:rPr lang="de-DE" sz="1500" u="none" strike="noStrike" dirty="0">
                <a:solidFill>
                  <a:schemeClr val="bg1"/>
                </a:solidFill>
                <a:effectLst/>
                <a:uFillTx/>
                <a:latin typeface="Kantumruy Pro"/>
              </a:rPr>
              <a:t>Durch die Auseinandersetzung mit den Formteilen eines Popsongs wird darüber hinaus der Bereich „Musik verstehen“ aus dem Bildungsplan eingeschlossen. Videos von professionellen </a:t>
            </a:r>
            <a:r>
              <a:rPr lang="de-DE" sz="1500" u="none" strike="noStrike" dirty="0" err="1">
                <a:solidFill>
                  <a:schemeClr val="bg1"/>
                </a:solidFill>
                <a:effectLst/>
                <a:uFillTx/>
                <a:latin typeface="Kantumruy Pro"/>
              </a:rPr>
              <a:t>Künstler:innen</a:t>
            </a:r>
            <a:r>
              <a:rPr lang="de-DE" sz="1500" u="none" strike="noStrike" dirty="0">
                <a:solidFill>
                  <a:schemeClr val="bg1"/>
                </a:solidFill>
                <a:effectLst/>
                <a:uFillTx/>
                <a:latin typeface="Kantumruy Pro"/>
              </a:rPr>
              <a:t>, die den </a:t>
            </a:r>
            <a:r>
              <a:rPr lang="de-DE" sz="1500" u="none" strike="noStrike" dirty="0" err="1">
                <a:solidFill>
                  <a:schemeClr val="bg1"/>
                </a:solidFill>
                <a:effectLst/>
                <a:uFillTx/>
                <a:latin typeface="Kantumruy Pro"/>
              </a:rPr>
              <a:t>MiMU</a:t>
            </a:r>
            <a:r>
              <a:rPr lang="de-DE" sz="1500" u="none" strike="noStrike" dirty="0">
                <a:solidFill>
                  <a:schemeClr val="bg1"/>
                </a:solidFill>
                <a:effectLst/>
                <a:uFillTx/>
                <a:latin typeface="Kantumruy Pro"/>
              </a:rPr>
              <a:t> </a:t>
            </a:r>
            <a:r>
              <a:rPr lang="de-DE" sz="1500" u="none" strike="noStrike" dirty="0" err="1">
                <a:solidFill>
                  <a:schemeClr val="bg1"/>
                </a:solidFill>
                <a:effectLst/>
                <a:uFillTx/>
                <a:latin typeface="Kantumruy Pro"/>
              </a:rPr>
              <a:t>Glove</a:t>
            </a:r>
            <a:r>
              <a:rPr lang="de-DE" sz="1500" u="none" strike="noStrike" dirty="0">
                <a:solidFill>
                  <a:schemeClr val="bg1"/>
                </a:solidFill>
                <a:effectLst/>
                <a:uFillTx/>
                <a:latin typeface="Kantumruy Pro"/>
              </a:rPr>
              <a:t> einsetzen, ermöglichen einen Einblick in künstlerische Arbeitsprozesse und fördern die ästhetische Reflexion.</a:t>
            </a:r>
          </a:p>
          <a:p>
            <a:pPr indent="0" defTabSz="914400">
              <a:lnSpc>
                <a:spcPts val="1800"/>
              </a:lnSpc>
              <a:spcBef>
                <a:spcPts val="400"/>
              </a:spcBef>
              <a:buNone/>
              <a:tabLst>
                <a:tab pos="0" algn="l"/>
              </a:tabLst>
            </a:pPr>
            <a:r>
              <a:rPr lang="de-DE" sz="1500" b="1" u="none" strike="noStrike" dirty="0">
                <a:solidFill>
                  <a:schemeClr val="bg1"/>
                </a:solidFill>
                <a:effectLst/>
                <a:uFillTx/>
                <a:latin typeface="Kantumruy Pro"/>
              </a:rPr>
              <a:t>Autor:innen</a:t>
            </a:r>
            <a:endParaRPr lang="de-DE" sz="1500" dirty="0">
              <a:solidFill>
                <a:schemeClr val="bg1"/>
              </a:solidFill>
              <a:latin typeface="Kantumruy Pro"/>
            </a:endParaRPr>
          </a:p>
          <a:p>
            <a:pPr indent="0" defTabSz="914400">
              <a:lnSpc>
                <a:spcPts val="1800"/>
              </a:lnSpc>
              <a:spcBef>
                <a:spcPts val="400"/>
              </a:spcBef>
              <a:buNone/>
              <a:tabLst>
                <a:tab pos="0" algn="l"/>
              </a:tabLst>
            </a:pPr>
            <a:r>
              <a:rPr lang="de-DE" sz="1400" b="0" u="none" strike="noStrike" dirty="0" err="1">
                <a:solidFill>
                  <a:schemeClr val="bg1"/>
                </a:solidFill>
                <a:effectLst/>
                <a:uFillTx/>
                <a:latin typeface="Kantumruy Pro"/>
              </a:rPr>
              <a:t>Buchborn</a:t>
            </a:r>
            <a:r>
              <a:rPr lang="de-DE" sz="1400" b="0" u="none" strike="noStrike" dirty="0">
                <a:solidFill>
                  <a:schemeClr val="bg1"/>
                </a:solidFill>
                <a:effectLst/>
                <a:uFillTx/>
                <a:latin typeface="Kantumruy Pro"/>
              </a:rPr>
              <a:t>, Prof. Dr. T., Hochschule für Musik Freiburg | Endres, A., Hochschule für Musik Freiburg | </a:t>
            </a:r>
            <a:r>
              <a:rPr lang="de-DE" sz="1400" b="0" u="none" strike="noStrike" dirty="0" err="1">
                <a:solidFill>
                  <a:schemeClr val="bg1"/>
                </a:solidFill>
                <a:effectLst/>
                <a:uFillTx/>
                <a:latin typeface="Kantumruy Pro"/>
              </a:rPr>
              <a:t>Bollack</a:t>
            </a:r>
            <a:r>
              <a:rPr lang="de-DE" sz="1400" b="0" u="none" strike="noStrike" dirty="0">
                <a:solidFill>
                  <a:schemeClr val="bg1"/>
                </a:solidFill>
                <a:effectLst/>
                <a:uFillTx/>
                <a:latin typeface="Kantumruy Pro"/>
              </a:rPr>
              <a:t>, L., Hochschule für Musik Freiburg | Lessing, H., Hochschule für Musik Freiburg | Beck, N., Hochschule für Musik Freiburg</a:t>
            </a:r>
          </a:p>
          <a:p>
            <a:pPr indent="0" defTabSz="914400">
              <a:lnSpc>
                <a:spcPts val="1800"/>
              </a:lnSpc>
              <a:spcBef>
                <a:spcPts val="400"/>
              </a:spcBef>
              <a:buNone/>
              <a:tabLst>
                <a:tab pos="0" algn="l"/>
              </a:tabLst>
            </a:pPr>
            <a:r>
              <a:rPr lang="de-DE" sz="1500" b="1" u="none" strike="noStrike" dirty="0">
                <a:solidFill>
                  <a:schemeClr val="bg1"/>
                </a:solidFill>
                <a:effectLst/>
                <a:uFillTx/>
                <a:latin typeface="Kantumruy Pro"/>
              </a:rPr>
              <a:t>Produkttyp</a:t>
            </a:r>
            <a:endParaRPr lang="de-DE" sz="1500" b="0" u="none" strike="noStrike" dirty="0">
              <a:solidFill>
                <a:schemeClr val="bg1"/>
              </a:solidFill>
              <a:effectLst/>
              <a:uFillTx/>
              <a:latin typeface="Kantumruy Pro"/>
            </a:endParaRPr>
          </a:p>
          <a:p>
            <a:pPr indent="0" defTabSz="914400">
              <a:lnSpc>
                <a:spcPts val="1800"/>
              </a:lnSpc>
              <a:spcBef>
                <a:spcPts val="400"/>
              </a:spcBef>
              <a:buNone/>
              <a:tabLst>
                <a:tab pos="0" algn="l"/>
              </a:tabLst>
            </a:pPr>
            <a:r>
              <a:rPr lang="de-DE" sz="1500" dirty="0">
                <a:solidFill>
                  <a:schemeClr val="bg1"/>
                </a:solidFill>
                <a:latin typeface="Kantumruy Pro"/>
              </a:rPr>
              <a:t>PowerPoint Präsentation zur Unterrichtseinheit „Sonic Moves“</a:t>
            </a:r>
            <a:endParaRPr lang="de-DE" sz="1500" b="0" u="none" strike="noStrike" dirty="0">
              <a:solidFill>
                <a:schemeClr val="bg1"/>
              </a:solidFill>
              <a:effectLst/>
              <a:uFillTx/>
              <a:latin typeface="Kantumruy Pro"/>
            </a:endParaRPr>
          </a:p>
          <a:p>
            <a:pPr indent="0" defTabSz="914400">
              <a:lnSpc>
                <a:spcPts val="1800"/>
              </a:lnSpc>
              <a:spcBef>
                <a:spcPts val="400"/>
              </a:spcBef>
              <a:buNone/>
              <a:tabLst>
                <a:tab pos="0" algn="l"/>
              </a:tabLst>
            </a:pPr>
            <a:r>
              <a:rPr lang="de-DE" sz="1500" b="1" u="none" strike="noStrike" dirty="0">
                <a:solidFill>
                  <a:schemeClr val="bg1"/>
                </a:solidFill>
                <a:effectLst/>
                <a:uFillTx/>
                <a:latin typeface="Kantumruy Pro"/>
              </a:rPr>
              <a:t>Schulstufe</a:t>
            </a:r>
            <a:endParaRPr lang="de-DE" sz="1500" b="0" u="none" strike="noStrike" dirty="0">
              <a:solidFill>
                <a:schemeClr val="bg1"/>
              </a:solidFill>
              <a:effectLst/>
              <a:uFillTx/>
              <a:latin typeface="Kantumruy Pro"/>
            </a:endParaRPr>
          </a:p>
          <a:p>
            <a:pPr indent="0" defTabSz="914400">
              <a:lnSpc>
                <a:spcPts val="1800"/>
              </a:lnSpc>
              <a:spcBef>
                <a:spcPts val="400"/>
              </a:spcBef>
              <a:buNone/>
              <a:tabLst>
                <a:tab pos="0" algn="l"/>
              </a:tabLst>
            </a:pPr>
            <a:r>
              <a:rPr lang="de-DE" sz="1500" dirty="0">
                <a:solidFill>
                  <a:schemeClr val="bg1"/>
                </a:solidFill>
                <a:latin typeface="Kantumruy Pro"/>
              </a:rPr>
              <a:t>Klasse 9 – Kursstufe 2</a:t>
            </a:r>
            <a:endParaRPr lang="de-DE" sz="1500" b="0" u="none" strike="noStrike" dirty="0">
              <a:solidFill>
                <a:schemeClr val="bg1"/>
              </a:solidFill>
              <a:effectLst/>
              <a:uFillTx/>
              <a:latin typeface="Kantumruy Pro"/>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8FD1CFC4-C234-A9BB-6F5C-C287341DBE99}"/>
              </a:ext>
            </a:extLst>
          </p:cNvPr>
          <p:cNvSpPr>
            <a:spLocks noGrp="1"/>
          </p:cNvSpPr>
          <p:nvPr>
            <p:ph type="body"/>
          </p:nvPr>
        </p:nvSpPr>
        <p:spPr/>
        <p:txBody>
          <a:bodyPr/>
          <a:lstStyle/>
          <a:p>
            <a:endParaRPr lang="de-DE" dirty="0"/>
          </a:p>
        </p:txBody>
      </p:sp>
      <p:pic>
        <p:nvPicPr>
          <p:cNvPr id="4" name="Grafik 3" descr="Ein Bild, das Himmel, Silhouette, draußen, Schatten enthält.&#10;&#10;KI-generierte Inhalte können fehlerhaft sein.">
            <a:extLst>
              <a:ext uri="{FF2B5EF4-FFF2-40B4-BE49-F238E27FC236}">
                <a16:creationId xmlns:a16="http://schemas.microsoft.com/office/drawing/2014/main" id="{A0B1CB68-B825-648B-95DE-186D6663A772}"/>
              </a:ext>
            </a:extLst>
          </p:cNvPr>
          <p:cNvPicPr>
            <a:picLocks noChangeAspect="1"/>
          </p:cNvPicPr>
          <p:nvPr/>
        </p:nvPicPr>
        <p:blipFill>
          <a:blip r:embed="rId2">
            <a:extLst>
              <a:ext uri="{28A0092B-C50C-407E-A947-70E740481C1C}">
                <a14:useLocalDpi xmlns:a14="http://schemas.microsoft.com/office/drawing/2010/main" val="0"/>
              </a:ext>
            </a:extLst>
          </a:blip>
          <a:srcRect l="887" t="19223" r="-29"/>
          <a:stretch>
            <a:fillRect/>
          </a:stretch>
        </p:blipFill>
        <p:spPr>
          <a:xfrm>
            <a:off x="0" y="1318437"/>
            <a:ext cx="12195544" cy="5539563"/>
          </a:xfrm>
          <a:prstGeom prst="rect">
            <a:avLst/>
          </a:prstGeom>
        </p:spPr>
      </p:pic>
      <p:sp>
        <p:nvSpPr>
          <p:cNvPr id="3" name="Titel 2">
            <a:extLst>
              <a:ext uri="{FF2B5EF4-FFF2-40B4-BE49-F238E27FC236}">
                <a16:creationId xmlns:a16="http://schemas.microsoft.com/office/drawing/2014/main" id="{D53684B8-B4C8-9125-4368-A02D4747E6E2}"/>
              </a:ext>
            </a:extLst>
          </p:cNvPr>
          <p:cNvSpPr>
            <a:spLocks noGrp="1"/>
          </p:cNvSpPr>
          <p:nvPr>
            <p:ph type="title"/>
          </p:nvPr>
        </p:nvSpPr>
        <p:spPr>
          <a:xfrm>
            <a:off x="5656521" y="4837814"/>
            <a:ext cx="6103088" cy="1846549"/>
          </a:xfrm>
        </p:spPr>
        <p:txBody>
          <a:bodyPr/>
          <a:lstStyle/>
          <a:p>
            <a:pPr marL="0" indent="0" algn="r">
              <a:buNone/>
            </a:pPr>
            <a:r>
              <a:rPr lang="de-DE" sz="4000" dirty="0"/>
              <a:t>1. Doppelstunde </a:t>
            </a:r>
            <a:br>
              <a:rPr lang="de-DE" sz="4000" dirty="0"/>
            </a:br>
            <a:endParaRPr lang="de-DE" dirty="0"/>
          </a:p>
        </p:txBody>
      </p:sp>
    </p:spTree>
    <p:extLst>
      <p:ext uri="{BB962C8B-B14F-4D97-AF65-F5344CB8AC3E}">
        <p14:creationId xmlns:p14="http://schemas.microsoft.com/office/powerpoint/2010/main" val="8647251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PlaceHolder 1"/>
          <p:cNvSpPr>
            <a:spLocks noGrp="1"/>
          </p:cNvSpPr>
          <p:nvPr>
            <p:ph/>
          </p:nvPr>
        </p:nvSpPr>
        <p:spPr>
          <a:xfrm>
            <a:off x="1329060" y="1969627"/>
            <a:ext cx="9533880" cy="4244040"/>
          </a:xfrm>
          <a:prstGeom prst="rect">
            <a:avLst/>
          </a:prstGeom>
          <a:noFill/>
          <a:ln w="0">
            <a:noFill/>
          </a:ln>
        </p:spPr>
        <p:txBody>
          <a:bodyPr lIns="0" tIns="0" rIns="0" bIns="0" anchor="t">
            <a:noAutofit/>
          </a:bodyPr>
          <a:lstStyle/>
          <a:p>
            <a:pPr indent="0">
              <a:lnSpc>
                <a:spcPts val="1800"/>
              </a:lnSpc>
              <a:buNone/>
              <a:tabLst>
                <a:tab pos="0" algn="l"/>
              </a:tabLst>
            </a:pPr>
            <a:endParaRPr lang="de-DE" sz="2000" b="0" u="none" strike="noStrike" dirty="0">
              <a:solidFill>
                <a:schemeClr val="accent3">
                  <a:lumMod val="50000"/>
                </a:schemeClr>
              </a:solidFill>
              <a:effectLst/>
              <a:uFillTx/>
              <a:latin typeface="Kantumruy Pro"/>
            </a:endParaRPr>
          </a:p>
          <a:p>
            <a:pPr indent="0">
              <a:lnSpc>
                <a:spcPts val="1800"/>
              </a:lnSpc>
              <a:buNone/>
              <a:tabLst>
                <a:tab pos="0" algn="l"/>
              </a:tabLst>
            </a:pPr>
            <a:endParaRPr lang="de-DE" sz="2000" dirty="0">
              <a:solidFill>
                <a:schemeClr val="accent3">
                  <a:lumMod val="50000"/>
                </a:schemeClr>
              </a:solidFill>
              <a:latin typeface="Kantumruy Pro"/>
            </a:endParaRPr>
          </a:p>
        </p:txBody>
      </p:sp>
      <p:sp>
        <p:nvSpPr>
          <p:cNvPr id="8" name="Inhaltsplatzhalter 3">
            <a:extLst>
              <a:ext uri="{FF2B5EF4-FFF2-40B4-BE49-F238E27FC236}">
                <a16:creationId xmlns:a16="http://schemas.microsoft.com/office/drawing/2014/main" id="{CE4E9C77-822A-1B25-F414-FD043351887C}"/>
              </a:ext>
            </a:extLst>
          </p:cNvPr>
          <p:cNvSpPr txBox="1">
            <a:spLocks/>
          </p:cNvSpPr>
          <p:nvPr/>
        </p:nvSpPr>
        <p:spPr>
          <a:xfrm>
            <a:off x="4795284" y="1818167"/>
            <a:ext cx="6689580" cy="4476307"/>
          </a:xfrm>
          <a:prstGeom prst="rect">
            <a:avLst/>
          </a:prstGeom>
          <a:noFill/>
          <a:ln w="0">
            <a:noFill/>
          </a:ln>
        </p:spPr>
        <p:txBody>
          <a:bodyPr lIns="0" tIns="0" rIns="0" bIns="0" anchor="t">
            <a:normAutofit lnSpcReduction="10000"/>
          </a:bodyPr>
          <a:lstStyle>
            <a:defPPr>
              <a:defRPr lang="de-DE"/>
            </a:defPPr>
            <a:lvl1pPr marL="0" indent="0" algn="l" defTabSz="914400" rtl="0" eaLnBrk="1" latinLnBrk="0" hangingPunct="1">
              <a:lnSpc>
                <a:spcPct val="100000"/>
              </a:lnSpc>
              <a:buNone/>
              <a:defRPr lang="de-DE" sz="1200" b="0" u="none" strike="noStrike" kern="1200">
                <a:solidFill>
                  <a:schemeClr val="dk2"/>
                </a:solidFill>
                <a:effectLst/>
                <a:uFillTx/>
                <a:latin typeface="Kantumruy Pro"/>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de-DE" sz="2300" dirty="0">
                <a:solidFill>
                  <a:schemeClr val="bg1"/>
                </a:solidFill>
              </a:rPr>
              <a:t>Seht euch das folgende Video an und teilt eure Eindrücke dazu zunächst mit der Person neben euch und dann in der ganzen Klasse. Orientiert euch dabei an den folgenden Punkten:</a:t>
            </a:r>
          </a:p>
          <a:p>
            <a:pPr algn="just"/>
            <a:endParaRPr lang="de-DE" sz="2300" dirty="0">
              <a:solidFill>
                <a:schemeClr val="bg1"/>
              </a:solidFill>
            </a:endParaRPr>
          </a:p>
          <a:p>
            <a:pPr marL="1257300" lvl="2" indent="-342900" algn="just">
              <a:buFont typeface="Arial" panose="020B0604020202020204" pitchFamily="34" charset="0"/>
              <a:buChar char="•"/>
            </a:pPr>
            <a:r>
              <a:rPr lang="de-DE" sz="2300" dirty="0">
                <a:solidFill>
                  <a:schemeClr val="bg1"/>
                </a:solidFill>
              </a:rPr>
              <a:t>So wird in dem Video Musik gemacht…</a:t>
            </a:r>
          </a:p>
          <a:p>
            <a:pPr marL="1257300" lvl="2" indent="-342900" algn="just">
              <a:buFont typeface="Arial" panose="020B0604020202020204" pitchFamily="34" charset="0"/>
              <a:buChar char="•"/>
            </a:pPr>
            <a:r>
              <a:rPr lang="de-DE" sz="2300" dirty="0">
                <a:solidFill>
                  <a:schemeClr val="bg1"/>
                </a:solidFill>
              </a:rPr>
              <a:t>So sind die Musiker:innen dazu gekommen mit den Handschuhen (</a:t>
            </a:r>
            <a:r>
              <a:rPr lang="de-DE" sz="2300" dirty="0" err="1">
                <a:solidFill>
                  <a:schemeClr val="bg1"/>
                </a:solidFill>
              </a:rPr>
              <a:t>MiMU</a:t>
            </a:r>
            <a:r>
              <a:rPr lang="de-DE" sz="2300" dirty="0">
                <a:solidFill>
                  <a:schemeClr val="bg1"/>
                </a:solidFill>
              </a:rPr>
              <a:t> </a:t>
            </a:r>
            <a:r>
              <a:rPr lang="de-DE" sz="2300" dirty="0" err="1">
                <a:solidFill>
                  <a:schemeClr val="bg1"/>
                </a:solidFill>
              </a:rPr>
              <a:t>Gloves</a:t>
            </a:r>
            <a:r>
              <a:rPr lang="de-DE" sz="2300" dirty="0">
                <a:solidFill>
                  <a:schemeClr val="bg1"/>
                </a:solidFill>
              </a:rPr>
              <a:t>) zu musizieren…</a:t>
            </a:r>
          </a:p>
          <a:p>
            <a:pPr marL="1257300" lvl="2" indent="-342900" algn="just">
              <a:buFont typeface="Arial" panose="020B0604020202020204" pitchFamily="34" charset="0"/>
              <a:buChar char="•"/>
            </a:pPr>
            <a:r>
              <a:rPr lang="de-DE" sz="2300" dirty="0">
                <a:solidFill>
                  <a:schemeClr val="bg1"/>
                </a:solidFill>
              </a:rPr>
              <a:t>Diese Vorteile sehen die </a:t>
            </a:r>
            <a:r>
              <a:rPr lang="de-DE" sz="2300" dirty="0" err="1">
                <a:solidFill>
                  <a:schemeClr val="bg1"/>
                </a:solidFill>
              </a:rPr>
              <a:t>Künstler:innen</a:t>
            </a:r>
            <a:r>
              <a:rPr lang="de-DE" sz="2300" dirty="0">
                <a:solidFill>
                  <a:schemeClr val="bg1"/>
                </a:solidFill>
              </a:rPr>
              <a:t> im Musizieren mit den </a:t>
            </a:r>
            <a:r>
              <a:rPr lang="de-DE" sz="2300" dirty="0" err="1">
                <a:solidFill>
                  <a:schemeClr val="bg1"/>
                </a:solidFill>
              </a:rPr>
              <a:t>MiMU</a:t>
            </a:r>
            <a:r>
              <a:rPr lang="de-DE" sz="2300" dirty="0">
                <a:solidFill>
                  <a:schemeClr val="bg1"/>
                </a:solidFill>
              </a:rPr>
              <a:t> </a:t>
            </a:r>
            <a:r>
              <a:rPr lang="de-DE" sz="2300" dirty="0" err="1">
                <a:solidFill>
                  <a:schemeClr val="bg1"/>
                </a:solidFill>
              </a:rPr>
              <a:t>Gloves</a:t>
            </a:r>
            <a:r>
              <a:rPr lang="de-DE" sz="2300" dirty="0">
                <a:solidFill>
                  <a:schemeClr val="bg1"/>
                </a:solidFill>
              </a:rPr>
              <a:t>…</a:t>
            </a:r>
          </a:p>
          <a:p>
            <a:pPr marL="1257300" lvl="2" indent="-342900" algn="just">
              <a:buFont typeface="Arial" panose="020B0604020202020204" pitchFamily="34" charset="0"/>
              <a:buChar char="•"/>
            </a:pPr>
            <a:r>
              <a:rPr lang="de-DE" sz="2300" dirty="0">
                <a:solidFill>
                  <a:schemeClr val="bg1"/>
                </a:solidFill>
              </a:rPr>
              <a:t>Diese künstlerischen Chancen und Hürden seht ihr persönlich im Einsatz der </a:t>
            </a:r>
            <a:r>
              <a:rPr lang="de-DE" sz="2300" dirty="0" err="1">
                <a:solidFill>
                  <a:schemeClr val="bg1"/>
                </a:solidFill>
              </a:rPr>
              <a:t>MiMU</a:t>
            </a:r>
            <a:r>
              <a:rPr lang="de-DE" sz="2300" dirty="0">
                <a:solidFill>
                  <a:schemeClr val="bg1"/>
                </a:solidFill>
              </a:rPr>
              <a:t> </a:t>
            </a:r>
            <a:r>
              <a:rPr lang="de-DE" sz="2300" dirty="0" err="1">
                <a:solidFill>
                  <a:schemeClr val="bg1"/>
                </a:solidFill>
              </a:rPr>
              <a:t>Gloves</a:t>
            </a:r>
            <a:r>
              <a:rPr lang="de-DE" sz="2300" dirty="0">
                <a:solidFill>
                  <a:schemeClr val="bg1"/>
                </a:solidFill>
              </a:rPr>
              <a:t>…</a:t>
            </a:r>
          </a:p>
        </p:txBody>
      </p:sp>
      <p:sp>
        <p:nvSpPr>
          <p:cNvPr id="2" name="Textfeld 1">
            <a:extLst>
              <a:ext uri="{FF2B5EF4-FFF2-40B4-BE49-F238E27FC236}">
                <a16:creationId xmlns:a16="http://schemas.microsoft.com/office/drawing/2014/main" id="{9720722B-5F66-4E26-3D99-06668FA914A9}"/>
              </a:ext>
            </a:extLst>
          </p:cNvPr>
          <p:cNvSpPr txBox="1"/>
          <p:nvPr/>
        </p:nvSpPr>
        <p:spPr>
          <a:xfrm>
            <a:off x="9894383" y="6506746"/>
            <a:ext cx="2308837" cy="338554"/>
          </a:xfrm>
          <a:prstGeom prst="rect">
            <a:avLst/>
          </a:prstGeom>
          <a:noFill/>
        </p:spPr>
        <p:txBody>
          <a:bodyPr wrap="none" rtlCol="0">
            <a:spAutoFit/>
          </a:bodyPr>
          <a:lstStyle/>
          <a:p>
            <a:r>
              <a:rPr lang="de-DE" sz="1600" dirty="0">
                <a:solidFill>
                  <a:schemeClr val="bg1"/>
                </a:solidFill>
              </a:rPr>
              <a:t>Doppelstunde 1 - Einstieg</a:t>
            </a:r>
          </a:p>
        </p:txBody>
      </p:sp>
      <p:pic>
        <p:nvPicPr>
          <p:cNvPr id="3" name="Grafik 2">
            <a:extLst>
              <a:ext uri="{FF2B5EF4-FFF2-40B4-BE49-F238E27FC236}">
                <a16:creationId xmlns:a16="http://schemas.microsoft.com/office/drawing/2014/main" id="{EF8879DC-715B-2164-D2E8-8AFA3A2152A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07136" y="2376527"/>
            <a:ext cx="3643660" cy="3877544"/>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feld 4">
            <a:extLst>
              <a:ext uri="{FF2B5EF4-FFF2-40B4-BE49-F238E27FC236}">
                <a16:creationId xmlns:a16="http://schemas.microsoft.com/office/drawing/2014/main" id="{7F574353-828C-BEBB-C66B-286D33C232B5}"/>
              </a:ext>
            </a:extLst>
          </p:cNvPr>
          <p:cNvSpPr txBox="1"/>
          <p:nvPr/>
        </p:nvSpPr>
        <p:spPr>
          <a:xfrm>
            <a:off x="9194800" y="6519446"/>
            <a:ext cx="2353721" cy="338554"/>
          </a:xfrm>
          <a:prstGeom prst="rect">
            <a:avLst/>
          </a:prstGeom>
          <a:noFill/>
        </p:spPr>
        <p:txBody>
          <a:bodyPr wrap="none" rtlCol="0">
            <a:spAutoFit/>
          </a:bodyPr>
          <a:lstStyle/>
          <a:p>
            <a:r>
              <a:rPr lang="de-DE" sz="1600" dirty="0">
                <a:solidFill>
                  <a:schemeClr val="bg1"/>
                </a:solidFill>
              </a:rPr>
              <a:t>1. Doppelstunde –Einstieg</a:t>
            </a:r>
          </a:p>
        </p:txBody>
      </p:sp>
      <p:pic>
        <p:nvPicPr>
          <p:cNvPr id="2" name="Get Into The Flow Of Music And Not">
            <a:hlinkClick r:id="" action="ppaction://media"/>
            <a:extLst>
              <a:ext uri="{FF2B5EF4-FFF2-40B4-BE49-F238E27FC236}">
                <a16:creationId xmlns:a16="http://schemas.microsoft.com/office/drawing/2014/main" id="{8786214F-5027-1449-F9DC-19B18C37EA4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596384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281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PlaceHolder 1"/>
          <p:cNvSpPr>
            <a:spLocks noGrp="1"/>
          </p:cNvSpPr>
          <p:nvPr>
            <p:ph/>
          </p:nvPr>
        </p:nvSpPr>
        <p:spPr>
          <a:xfrm>
            <a:off x="1329060" y="1969627"/>
            <a:ext cx="9533880" cy="4244040"/>
          </a:xfrm>
          <a:prstGeom prst="rect">
            <a:avLst/>
          </a:prstGeom>
          <a:noFill/>
          <a:ln w="0">
            <a:noFill/>
          </a:ln>
        </p:spPr>
        <p:txBody>
          <a:bodyPr lIns="0" tIns="0" rIns="0" bIns="0" anchor="t">
            <a:noAutofit/>
          </a:bodyPr>
          <a:lstStyle/>
          <a:p>
            <a:pPr indent="0">
              <a:lnSpc>
                <a:spcPts val="1800"/>
              </a:lnSpc>
              <a:buNone/>
              <a:tabLst>
                <a:tab pos="0" algn="l"/>
              </a:tabLst>
            </a:pPr>
            <a:endParaRPr lang="de-DE" sz="2000" b="0" u="none" strike="noStrike" dirty="0">
              <a:solidFill>
                <a:schemeClr val="accent3">
                  <a:lumMod val="50000"/>
                </a:schemeClr>
              </a:solidFill>
              <a:effectLst/>
              <a:uFillTx/>
              <a:latin typeface="Kantumruy Pro"/>
            </a:endParaRPr>
          </a:p>
          <a:p>
            <a:pPr indent="0">
              <a:lnSpc>
                <a:spcPts val="1800"/>
              </a:lnSpc>
              <a:buNone/>
              <a:tabLst>
                <a:tab pos="0" algn="l"/>
              </a:tabLst>
            </a:pPr>
            <a:endParaRPr lang="de-DE" sz="2000" dirty="0">
              <a:solidFill>
                <a:schemeClr val="accent3">
                  <a:lumMod val="50000"/>
                </a:schemeClr>
              </a:solidFill>
              <a:latin typeface="Kantumruy Pro"/>
            </a:endParaRPr>
          </a:p>
        </p:txBody>
      </p:sp>
      <p:sp>
        <p:nvSpPr>
          <p:cNvPr id="8" name="Inhaltsplatzhalter 3">
            <a:extLst>
              <a:ext uri="{FF2B5EF4-FFF2-40B4-BE49-F238E27FC236}">
                <a16:creationId xmlns:a16="http://schemas.microsoft.com/office/drawing/2014/main" id="{CE4E9C77-822A-1B25-F414-FD043351887C}"/>
              </a:ext>
            </a:extLst>
          </p:cNvPr>
          <p:cNvSpPr txBox="1">
            <a:spLocks/>
          </p:cNvSpPr>
          <p:nvPr/>
        </p:nvSpPr>
        <p:spPr>
          <a:xfrm>
            <a:off x="4795284" y="1818167"/>
            <a:ext cx="6689580" cy="4476307"/>
          </a:xfrm>
          <a:prstGeom prst="rect">
            <a:avLst/>
          </a:prstGeom>
          <a:noFill/>
          <a:ln w="0">
            <a:noFill/>
          </a:ln>
        </p:spPr>
        <p:txBody>
          <a:bodyPr lIns="0" tIns="0" rIns="0" bIns="0" anchor="t">
            <a:normAutofit lnSpcReduction="10000"/>
          </a:bodyPr>
          <a:lstStyle>
            <a:defPPr>
              <a:defRPr lang="de-DE"/>
            </a:defPPr>
            <a:lvl1pPr marL="0" indent="0" algn="l" defTabSz="914400" rtl="0" eaLnBrk="1" latinLnBrk="0" hangingPunct="1">
              <a:lnSpc>
                <a:spcPct val="100000"/>
              </a:lnSpc>
              <a:buNone/>
              <a:defRPr lang="de-DE" sz="1200" b="0" u="none" strike="noStrike" kern="1200">
                <a:solidFill>
                  <a:schemeClr val="dk2"/>
                </a:solidFill>
                <a:effectLst/>
                <a:uFillTx/>
                <a:latin typeface="Kantumruy Pro"/>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de-DE" sz="2300" dirty="0">
                <a:solidFill>
                  <a:schemeClr val="bg1"/>
                </a:solidFill>
              </a:rPr>
              <a:t>Seht euch das folgende Video an und teilt eure Eindrücke dazu zunächst mit der Person neben euch und dann in der ganzen Klasse. Orientiert euch dabei an den folgenden Punkten:</a:t>
            </a:r>
          </a:p>
          <a:p>
            <a:pPr algn="just"/>
            <a:endParaRPr lang="de-DE" sz="2300" dirty="0">
              <a:solidFill>
                <a:schemeClr val="bg1"/>
              </a:solidFill>
            </a:endParaRPr>
          </a:p>
          <a:p>
            <a:pPr marL="1257300" lvl="2" indent="-342900" algn="just">
              <a:buFont typeface="Arial" panose="020B0604020202020204" pitchFamily="34" charset="0"/>
              <a:buChar char="•"/>
            </a:pPr>
            <a:r>
              <a:rPr lang="de-DE" sz="2300" dirty="0">
                <a:solidFill>
                  <a:schemeClr val="bg1"/>
                </a:solidFill>
              </a:rPr>
              <a:t>So wird in dem Video Musik gemacht…</a:t>
            </a:r>
          </a:p>
          <a:p>
            <a:pPr marL="1257300" lvl="2" indent="-342900" algn="just">
              <a:buFont typeface="Arial" panose="020B0604020202020204" pitchFamily="34" charset="0"/>
              <a:buChar char="•"/>
            </a:pPr>
            <a:r>
              <a:rPr lang="de-DE" sz="2300" dirty="0">
                <a:solidFill>
                  <a:schemeClr val="bg1"/>
                </a:solidFill>
              </a:rPr>
              <a:t>So sind die Musiker:innen dazu gekommen mit den Handschuhen (</a:t>
            </a:r>
            <a:r>
              <a:rPr lang="de-DE" sz="2300" dirty="0" err="1">
                <a:solidFill>
                  <a:schemeClr val="bg1"/>
                </a:solidFill>
              </a:rPr>
              <a:t>MiMU</a:t>
            </a:r>
            <a:r>
              <a:rPr lang="de-DE" sz="2300" dirty="0">
                <a:solidFill>
                  <a:schemeClr val="bg1"/>
                </a:solidFill>
              </a:rPr>
              <a:t> </a:t>
            </a:r>
            <a:r>
              <a:rPr lang="de-DE" sz="2300" dirty="0" err="1">
                <a:solidFill>
                  <a:schemeClr val="bg1"/>
                </a:solidFill>
              </a:rPr>
              <a:t>Gloves</a:t>
            </a:r>
            <a:r>
              <a:rPr lang="de-DE" sz="2300" dirty="0">
                <a:solidFill>
                  <a:schemeClr val="bg1"/>
                </a:solidFill>
              </a:rPr>
              <a:t>) zu musizieren…</a:t>
            </a:r>
          </a:p>
          <a:p>
            <a:pPr marL="1257300" lvl="2" indent="-342900" algn="just">
              <a:buFont typeface="Arial" panose="020B0604020202020204" pitchFamily="34" charset="0"/>
              <a:buChar char="•"/>
            </a:pPr>
            <a:r>
              <a:rPr lang="de-DE" sz="2300" dirty="0">
                <a:solidFill>
                  <a:schemeClr val="bg1"/>
                </a:solidFill>
              </a:rPr>
              <a:t>Diese Vorteile sehen die </a:t>
            </a:r>
            <a:r>
              <a:rPr lang="de-DE" sz="2300" dirty="0" err="1">
                <a:solidFill>
                  <a:schemeClr val="bg1"/>
                </a:solidFill>
              </a:rPr>
              <a:t>Künstler:innen</a:t>
            </a:r>
            <a:r>
              <a:rPr lang="de-DE" sz="2300" dirty="0">
                <a:solidFill>
                  <a:schemeClr val="bg1"/>
                </a:solidFill>
              </a:rPr>
              <a:t> im Musizieren mit den </a:t>
            </a:r>
            <a:r>
              <a:rPr lang="de-DE" sz="2300" dirty="0" err="1">
                <a:solidFill>
                  <a:schemeClr val="bg1"/>
                </a:solidFill>
              </a:rPr>
              <a:t>MiMU</a:t>
            </a:r>
            <a:r>
              <a:rPr lang="de-DE" sz="2300" dirty="0">
                <a:solidFill>
                  <a:schemeClr val="bg1"/>
                </a:solidFill>
              </a:rPr>
              <a:t> </a:t>
            </a:r>
            <a:r>
              <a:rPr lang="de-DE" sz="2300" dirty="0" err="1">
                <a:solidFill>
                  <a:schemeClr val="bg1"/>
                </a:solidFill>
              </a:rPr>
              <a:t>Gloves</a:t>
            </a:r>
            <a:r>
              <a:rPr lang="de-DE" sz="2300" dirty="0">
                <a:solidFill>
                  <a:schemeClr val="bg1"/>
                </a:solidFill>
              </a:rPr>
              <a:t>…</a:t>
            </a:r>
          </a:p>
          <a:p>
            <a:pPr marL="1257300" lvl="2" indent="-342900" algn="just">
              <a:buFont typeface="Arial" panose="020B0604020202020204" pitchFamily="34" charset="0"/>
              <a:buChar char="•"/>
            </a:pPr>
            <a:r>
              <a:rPr lang="de-DE" sz="2300" dirty="0">
                <a:solidFill>
                  <a:schemeClr val="bg1"/>
                </a:solidFill>
              </a:rPr>
              <a:t>Diese künstlerischen Chancen und Hürden seht ihr persönlich </a:t>
            </a:r>
            <a:r>
              <a:rPr lang="de-DE" sz="2300" dirty="0" err="1">
                <a:solidFill>
                  <a:schemeClr val="bg1"/>
                </a:solidFill>
              </a:rPr>
              <a:t>imEinsatz</a:t>
            </a:r>
            <a:r>
              <a:rPr lang="de-DE" sz="2300" dirty="0">
                <a:solidFill>
                  <a:schemeClr val="bg1"/>
                </a:solidFill>
              </a:rPr>
              <a:t> der </a:t>
            </a:r>
            <a:r>
              <a:rPr lang="de-DE" sz="2300" dirty="0" err="1">
                <a:solidFill>
                  <a:schemeClr val="bg1"/>
                </a:solidFill>
              </a:rPr>
              <a:t>MiMU</a:t>
            </a:r>
            <a:r>
              <a:rPr lang="de-DE" sz="2300" dirty="0">
                <a:solidFill>
                  <a:schemeClr val="bg1"/>
                </a:solidFill>
              </a:rPr>
              <a:t> </a:t>
            </a:r>
            <a:r>
              <a:rPr lang="de-DE" sz="2300" dirty="0" err="1">
                <a:solidFill>
                  <a:schemeClr val="bg1"/>
                </a:solidFill>
              </a:rPr>
              <a:t>Gloves</a:t>
            </a:r>
            <a:r>
              <a:rPr lang="de-DE" sz="2300" dirty="0">
                <a:solidFill>
                  <a:schemeClr val="bg1"/>
                </a:solidFill>
              </a:rPr>
              <a:t>…</a:t>
            </a:r>
          </a:p>
        </p:txBody>
      </p:sp>
      <p:sp>
        <p:nvSpPr>
          <p:cNvPr id="2" name="Textfeld 1">
            <a:extLst>
              <a:ext uri="{FF2B5EF4-FFF2-40B4-BE49-F238E27FC236}">
                <a16:creationId xmlns:a16="http://schemas.microsoft.com/office/drawing/2014/main" id="{9720722B-5F66-4E26-3D99-06668FA914A9}"/>
              </a:ext>
            </a:extLst>
          </p:cNvPr>
          <p:cNvSpPr txBox="1"/>
          <p:nvPr/>
        </p:nvSpPr>
        <p:spPr>
          <a:xfrm>
            <a:off x="9894383" y="6506746"/>
            <a:ext cx="2308837" cy="338554"/>
          </a:xfrm>
          <a:prstGeom prst="rect">
            <a:avLst/>
          </a:prstGeom>
          <a:noFill/>
        </p:spPr>
        <p:txBody>
          <a:bodyPr wrap="none" rtlCol="0">
            <a:spAutoFit/>
          </a:bodyPr>
          <a:lstStyle/>
          <a:p>
            <a:r>
              <a:rPr lang="de-DE" sz="1600" dirty="0">
                <a:solidFill>
                  <a:schemeClr val="bg1"/>
                </a:solidFill>
              </a:rPr>
              <a:t>Doppelstunde 1 - Einstieg</a:t>
            </a:r>
          </a:p>
        </p:txBody>
      </p:sp>
      <p:pic>
        <p:nvPicPr>
          <p:cNvPr id="4" name="Grafik 3">
            <a:extLst>
              <a:ext uri="{FF2B5EF4-FFF2-40B4-BE49-F238E27FC236}">
                <a16:creationId xmlns:a16="http://schemas.microsoft.com/office/drawing/2014/main" id="{033BAEFF-42C7-7D9A-4F65-05ADE7B5C4E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07136" y="2376527"/>
            <a:ext cx="3643660" cy="3877544"/>
          </a:xfrm>
          <a:prstGeom prst="rect">
            <a:avLst/>
          </a:prstGeom>
          <a:noFill/>
          <a:ln>
            <a:noFill/>
          </a:ln>
        </p:spPr>
      </p:pic>
    </p:spTree>
    <p:extLst>
      <p:ext uri="{BB962C8B-B14F-4D97-AF65-F5344CB8AC3E}">
        <p14:creationId xmlns:p14="http://schemas.microsoft.com/office/powerpoint/2010/main" val="7268543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5456F03E-0DFF-BC0C-20B2-2FE15F9E5B9E}"/>
              </a:ext>
            </a:extLst>
          </p:cNvPr>
          <p:cNvSpPr>
            <a:spLocks noGrp="1"/>
          </p:cNvSpPr>
          <p:nvPr>
            <p:ph type="body"/>
          </p:nvPr>
        </p:nvSpPr>
        <p:spPr>
          <a:xfrm>
            <a:off x="7474688" y="1945080"/>
            <a:ext cx="4107232" cy="4244040"/>
          </a:xfrm>
        </p:spPr>
        <p:txBody>
          <a:bodyPr/>
          <a:lstStyle/>
          <a:p>
            <a:pPr marL="0" indent="0">
              <a:buNone/>
            </a:pPr>
            <a:endParaRPr lang="de-DE" dirty="0">
              <a:solidFill>
                <a:schemeClr val="accent3">
                  <a:lumMod val="50000"/>
                </a:schemeClr>
              </a:solidFill>
            </a:endParaRPr>
          </a:p>
          <a:p>
            <a:pPr marL="0" indent="0">
              <a:buNone/>
            </a:pPr>
            <a:r>
              <a:rPr lang="de-DE" dirty="0">
                <a:solidFill>
                  <a:schemeClr val="accent3">
                    <a:lumMod val="50000"/>
                  </a:schemeClr>
                </a:solidFill>
              </a:rPr>
              <a:t>Kennenlernen der Sounds der </a:t>
            </a:r>
            <a:r>
              <a:rPr lang="de-DE" dirty="0" err="1">
                <a:solidFill>
                  <a:schemeClr val="accent3">
                    <a:lumMod val="50000"/>
                  </a:schemeClr>
                </a:solidFill>
              </a:rPr>
              <a:t>MiMU</a:t>
            </a:r>
            <a:r>
              <a:rPr lang="de-DE" dirty="0">
                <a:solidFill>
                  <a:schemeClr val="accent3">
                    <a:lumMod val="50000"/>
                  </a:schemeClr>
                </a:solidFill>
              </a:rPr>
              <a:t> </a:t>
            </a:r>
            <a:r>
              <a:rPr lang="de-DE" dirty="0" err="1">
                <a:solidFill>
                  <a:schemeClr val="accent3">
                    <a:lumMod val="50000"/>
                  </a:schemeClr>
                </a:solidFill>
              </a:rPr>
              <a:t>Gloves</a:t>
            </a:r>
            <a:endParaRPr lang="de-DE" dirty="0">
              <a:solidFill>
                <a:schemeClr val="accent3">
                  <a:lumMod val="50000"/>
                </a:schemeClr>
              </a:solidFill>
            </a:endParaRPr>
          </a:p>
        </p:txBody>
      </p:sp>
      <p:pic>
        <p:nvPicPr>
          <p:cNvPr id="5" name="Grafik 4" descr="Ein Bild, das Person, Kamera, Fotograf, Kameras und Optik enthält.&#10;&#10;KI-generierte Inhalte können fehlerhaft sein.">
            <a:extLst>
              <a:ext uri="{FF2B5EF4-FFF2-40B4-BE49-F238E27FC236}">
                <a16:creationId xmlns:a16="http://schemas.microsoft.com/office/drawing/2014/main" id="{014E87D7-CF8B-1941-099E-0F8AE0EF5603}"/>
              </a:ext>
            </a:extLst>
          </p:cNvPr>
          <p:cNvPicPr>
            <a:picLocks noChangeAspect="1"/>
          </p:cNvPicPr>
          <p:nvPr/>
        </p:nvPicPr>
        <p:blipFill>
          <a:blip r:embed="rId2">
            <a:extLst>
              <a:ext uri="{28A0092B-C50C-407E-A947-70E740481C1C}">
                <a14:useLocalDpi xmlns:a14="http://schemas.microsoft.com/office/drawing/2010/main" val="0"/>
              </a:ext>
            </a:extLst>
          </a:blip>
          <a:srcRect l="16919" r="28026"/>
          <a:stretch>
            <a:fillRect/>
          </a:stretch>
        </p:blipFill>
        <p:spPr>
          <a:xfrm>
            <a:off x="609480" y="2417466"/>
            <a:ext cx="6262577" cy="2809875"/>
          </a:xfrm>
          <a:prstGeom prst="rect">
            <a:avLst/>
          </a:prstGeom>
        </p:spPr>
      </p:pic>
      <p:sp>
        <p:nvSpPr>
          <p:cNvPr id="6" name="Textfeld 5">
            <a:extLst>
              <a:ext uri="{FF2B5EF4-FFF2-40B4-BE49-F238E27FC236}">
                <a16:creationId xmlns:a16="http://schemas.microsoft.com/office/drawing/2014/main" id="{7F73AB2A-71F5-27CF-2CE7-52D6D9E3A501}"/>
              </a:ext>
            </a:extLst>
          </p:cNvPr>
          <p:cNvSpPr txBox="1"/>
          <p:nvPr/>
        </p:nvSpPr>
        <p:spPr>
          <a:xfrm>
            <a:off x="8782493" y="6507126"/>
            <a:ext cx="3409507" cy="338554"/>
          </a:xfrm>
          <a:prstGeom prst="rect">
            <a:avLst/>
          </a:prstGeom>
          <a:noFill/>
        </p:spPr>
        <p:txBody>
          <a:bodyPr wrap="square" rtlCol="0">
            <a:spAutoFit/>
          </a:bodyPr>
          <a:lstStyle/>
          <a:p>
            <a:pPr algn="r"/>
            <a:r>
              <a:rPr lang="de-DE" sz="1600" dirty="0">
                <a:solidFill>
                  <a:schemeClr val="bg1"/>
                </a:solidFill>
              </a:rPr>
              <a:t>Doppelstunde 1 – Erarbeitung 1</a:t>
            </a:r>
          </a:p>
        </p:txBody>
      </p:sp>
    </p:spTree>
    <p:extLst>
      <p:ext uri="{BB962C8B-B14F-4D97-AF65-F5344CB8AC3E}">
        <p14:creationId xmlns:p14="http://schemas.microsoft.com/office/powerpoint/2010/main" val="31040820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637569-B2D4-179C-2E82-8A6EE1881760}"/>
            </a:ext>
          </a:extLst>
        </p:cNvPr>
        <p:cNvGrpSpPr/>
        <p:nvPr/>
      </p:nvGrpSpPr>
      <p:grpSpPr>
        <a:xfrm>
          <a:off x="0" y="0"/>
          <a:ext cx="0" cy="0"/>
          <a:chOff x="0" y="0"/>
          <a:chExt cx="0" cy="0"/>
        </a:xfrm>
      </p:grpSpPr>
      <p:sp>
        <p:nvSpPr>
          <p:cNvPr id="12" name="Textplatzhalter 11">
            <a:extLst>
              <a:ext uri="{FF2B5EF4-FFF2-40B4-BE49-F238E27FC236}">
                <a16:creationId xmlns:a16="http://schemas.microsoft.com/office/drawing/2014/main" id="{A9C862B3-35C2-1138-ECC4-C8DCF8ADB8F7}"/>
              </a:ext>
            </a:extLst>
          </p:cNvPr>
          <p:cNvSpPr>
            <a:spLocks noGrp="1"/>
          </p:cNvSpPr>
          <p:nvPr>
            <p:ph type="body"/>
          </p:nvPr>
        </p:nvSpPr>
        <p:spPr>
          <a:xfrm>
            <a:off x="237640" y="1945080"/>
            <a:ext cx="10625360" cy="4244040"/>
          </a:xfrm>
        </p:spPr>
        <p:txBody>
          <a:bodyPr/>
          <a:lstStyle/>
          <a:p>
            <a:r>
              <a:rPr lang="de-DE" dirty="0"/>
              <a:t>A</a:t>
            </a:r>
            <a:r>
              <a:rPr lang="de-DE" dirty="0">
                <a:solidFill>
                  <a:schemeClr val="accent3"/>
                </a:solidFill>
              </a:rPr>
              <a:t>A)                                             B)                                             C)</a:t>
            </a:r>
          </a:p>
          <a:p>
            <a:endParaRPr lang="de-DE" dirty="0"/>
          </a:p>
        </p:txBody>
      </p:sp>
      <p:pic>
        <p:nvPicPr>
          <p:cNvPr id="9" name="Grafik 8">
            <a:extLst>
              <a:ext uri="{FF2B5EF4-FFF2-40B4-BE49-F238E27FC236}">
                <a16:creationId xmlns:a16="http://schemas.microsoft.com/office/drawing/2014/main" id="{6724862A-26CD-13BF-5105-7CBBF16DCE6E}"/>
              </a:ext>
            </a:extLst>
          </p:cNvPr>
          <p:cNvPicPr>
            <a:picLocks noChangeAspect="1"/>
          </p:cNvPicPr>
          <p:nvPr/>
        </p:nvPicPr>
        <p:blipFill>
          <a:blip r:embed="rId2">
            <a:grayscl/>
          </a:blip>
          <a:stretch>
            <a:fillRect/>
          </a:stretch>
        </p:blipFill>
        <p:spPr>
          <a:xfrm>
            <a:off x="685703" y="2473546"/>
            <a:ext cx="3375934" cy="1910905"/>
          </a:xfrm>
          <a:prstGeom prst="rect">
            <a:avLst/>
          </a:prstGeom>
        </p:spPr>
      </p:pic>
      <p:pic>
        <p:nvPicPr>
          <p:cNvPr id="10" name="Inhaltsplatzhalter 4">
            <a:extLst>
              <a:ext uri="{FF2B5EF4-FFF2-40B4-BE49-F238E27FC236}">
                <a16:creationId xmlns:a16="http://schemas.microsoft.com/office/drawing/2014/main" id="{B85ACCFD-E7BF-0E63-DE57-2F9202B66058}"/>
              </a:ext>
            </a:extLst>
          </p:cNvPr>
          <p:cNvPicPr>
            <a:picLocks noChangeAspect="1"/>
          </p:cNvPicPr>
          <p:nvPr/>
        </p:nvPicPr>
        <p:blipFill>
          <a:blip r:embed="rId3">
            <a:grayscl/>
          </a:blip>
          <a:stretch>
            <a:fillRect/>
          </a:stretch>
        </p:blipFill>
        <p:spPr>
          <a:xfrm>
            <a:off x="4604769" y="2473546"/>
            <a:ext cx="3375934" cy="1910908"/>
          </a:xfrm>
          <a:prstGeom prst="rect">
            <a:avLst/>
          </a:prstGeom>
        </p:spPr>
      </p:pic>
      <p:pic>
        <p:nvPicPr>
          <p:cNvPr id="11" name="Grafik 10">
            <a:extLst>
              <a:ext uri="{FF2B5EF4-FFF2-40B4-BE49-F238E27FC236}">
                <a16:creationId xmlns:a16="http://schemas.microsoft.com/office/drawing/2014/main" id="{8C0F65F8-A095-ECEC-751E-870C84A542E5}"/>
              </a:ext>
            </a:extLst>
          </p:cNvPr>
          <p:cNvPicPr>
            <a:picLocks noChangeAspect="1"/>
          </p:cNvPicPr>
          <p:nvPr/>
        </p:nvPicPr>
        <p:blipFill>
          <a:blip r:embed="rId4">
            <a:grayscl/>
          </a:blip>
          <a:stretch>
            <a:fillRect/>
          </a:stretch>
        </p:blipFill>
        <p:spPr>
          <a:xfrm>
            <a:off x="4604769" y="4487579"/>
            <a:ext cx="3375934" cy="1910906"/>
          </a:xfrm>
          <a:prstGeom prst="rect">
            <a:avLst/>
          </a:prstGeom>
        </p:spPr>
      </p:pic>
      <p:sp>
        <p:nvSpPr>
          <p:cNvPr id="13" name="Titel 12">
            <a:extLst>
              <a:ext uri="{FF2B5EF4-FFF2-40B4-BE49-F238E27FC236}">
                <a16:creationId xmlns:a16="http://schemas.microsoft.com/office/drawing/2014/main" id="{130F9F52-CB11-77CF-83EB-9F04F4B5F463}"/>
              </a:ext>
            </a:extLst>
          </p:cNvPr>
          <p:cNvSpPr>
            <a:spLocks noGrp="1"/>
          </p:cNvSpPr>
          <p:nvPr>
            <p:ph type="title"/>
          </p:nvPr>
        </p:nvSpPr>
        <p:spPr>
          <a:xfrm>
            <a:off x="237640" y="162609"/>
            <a:ext cx="8512955" cy="1144800"/>
          </a:xfrm>
        </p:spPr>
        <p:txBody>
          <a:bodyPr/>
          <a:lstStyle/>
          <a:p>
            <a:pPr marL="0" indent="0">
              <a:buNone/>
            </a:pPr>
            <a:r>
              <a:rPr lang="de-DE" sz="2800" b="1" dirty="0"/>
              <a:t>Welche Sounds entstehen bei den folgenden Bewegungen mit der </a:t>
            </a:r>
            <a:r>
              <a:rPr lang="de-DE" sz="2800" b="1" u="sng" dirty="0"/>
              <a:t>linken</a:t>
            </a:r>
            <a:r>
              <a:rPr lang="de-DE" sz="2800" b="1" dirty="0"/>
              <a:t> Hand?</a:t>
            </a:r>
          </a:p>
        </p:txBody>
      </p:sp>
      <p:pic>
        <p:nvPicPr>
          <p:cNvPr id="14" name="Grafik 13">
            <a:extLst>
              <a:ext uri="{FF2B5EF4-FFF2-40B4-BE49-F238E27FC236}">
                <a16:creationId xmlns:a16="http://schemas.microsoft.com/office/drawing/2014/main" id="{ECBE8421-4FF3-71C4-5AE2-0AAB6D147B67}"/>
              </a:ext>
            </a:extLst>
          </p:cNvPr>
          <p:cNvPicPr>
            <a:picLocks noChangeAspect="1"/>
          </p:cNvPicPr>
          <p:nvPr/>
        </p:nvPicPr>
        <p:blipFill>
          <a:blip r:embed="rId5">
            <a:grayscl/>
          </a:blip>
          <a:stretch>
            <a:fillRect/>
          </a:stretch>
        </p:blipFill>
        <p:spPr>
          <a:xfrm>
            <a:off x="8529051" y="2473546"/>
            <a:ext cx="3268858" cy="1850296"/>
          </a:xfrm>
          <a:prstGeom prst="rect">
            <a:avLst/>
          </a:prstGeom>
        </p:spPr>
      </p:pic>
      <p:sp>
        <p:nvSpPr>
          <p:cNvPr id="15" name="Textfeld 14">
            <a:extLst>
              <a:ext uri="{FF2B5EF4-FFF2-40B4-BE49-F238E27FC236}">
                <a16:creationId xmlns:a16="http://schemas.microsoft.com/office/drawing/2014/main" id="{DB8CCFB8-E1D2-46D0-AD08-AA00F9D66CE6}"/>
              </a:ext>
            </a:extLst>
          </p:cNvPr>
          <p:cNvSpPr txBox="1"/>
          <p:nvPr/>
        </p:nvSpPr>
        <p:spPr>
          <a:xfrm>
            <a:off x="8452930" y="4718387"/>
            <a:ext cx="3375934" cy="923330"/>
          </a:xfrm>
          <a:prstGeom prst="rect">
            <a:avLst/>
          </a:prstGeom>
          <a:noFill/>
        </p:spPr>
        <p:txBody>
          <a:bodyPr wrap="square" rtlCol="0">
            <a:spAutoFit/>
          </a:bodyPr>
          <a:lstStyle/>
          <a:p>
            <a:r>
              <a:rPr lang="de-DE" dirty="0">
                <a:solidFill>
                  <a:schemeClr val="accent3"/>
                </a:solidFill>
              </a:rPr>
              <a:t>Hinweis: Der Effekt „Faust“ kann nur an einer Stelle mit Drums getestet werden</a:t>
            </a:r>
          </a:p>
        </p:txBody>
      </p:sp>
      <p:sp>
        <p:nvSpPr>
          <p:cNvPr id="2" name="Textfeld 1">
            <a:extLst>
              <a:ext uri="{FF2B5EF4-FFF2-40B4-BE49-F238E27FC236}">
                <a16:creationId xmlns:a16="http://schemas.microsoft.com/office/drawing/2014/main" id="{C1340190-B356-E0DB-EDD7-84C064BCC320}"/>
              </a:ext>
            </a:extLst>
          </p:cNvPr>
          <p:cNvSpPr txBox="1"/>
          <p:nvPr/>
        </p:nvSpPr>
        <p:spPr>
          <a:xfrm>
            <a:off x="685702" y="4384450"/>
            <a:ext cx="2206353" cy="307777"/>
          </a:xfrm>
          <a:prstGeom prst="rect">
            <a:avLst/>
          </a:prstGeom>
          <a:noFill/>
          <a:ln>
            <a:noFill/>
          </a:ln>
        </p:spPr>
        <p:txBody>
          <a:bodyPr wrap="square" lIns="0" tIns="0" rIns="0" bIns="0" rtlCol="0">
            <a:spAutoFit/>
          </a:bodyPr>
          <a:lstStyle/>
          <a:p>
            <a:r>
              <a:rPr lang="de-DE" sz="2000" b="1" dirty="0">
                <a:solidFill>
                  <a:schemeClr val="accent3"/>
                </a:solidFill>
              </a:rPr>
              <a:t>oben-unten</a:t>
            </a:r>
          </a:p>
        </p:txBody>
      </p:sp>
      <p:sp>
        <p:nvSpPr>
          <p:cNvPr id="3" name="Textfeld 2">
            <a:extLst>
              <a:ext uri="{FF2B5EF4-FFF2-40B4-BE49-F238E27FC236}">
                <a16:creationId xmlns:a16="http://schemas.microsoft.com/office/drawing/2014/main" id="{D0FDA0C8-663C-1E82-C476-E02F4DC2913A}"/>
              </a:ext>
            </a:extLst>
          </p:cNvPr>
          <p:cNvSpPr txBox="1"/>
          <p:nvPr/>
        </p:nvSpPr>
        <p:spPr>
          <a:xfrm>
            <a:off x="4604769" y="6469824"/>
            <a:ext cx="2869312" cy="307777"/>
          </a:xfrm>
          <a:prstGeom prst="rect">
            <a:avLst/>
          </a:prstGeom>
          <a:noFill/>
          <a:ln>
            <a:noFill/>
          </a:ln>
        </p:spPr>
        <p:txBody>
          <a:bodyPr wrap="none" lIns="0" tIns="0" rIns="0" bIns="0" rtlCol="0">
            <a:spAutoFit/>
          </a:bodyPr>
          <a:lstStyle/>
          <a:p>
            <a:r>
              <a:rPr lang="de-DE" sz="2000" b="1" dirty="0">
                <a:solidFill>
                  <a:schemeClr val="accent3"/>
                </a:solidFill>
              </a:rPr>
              <a:t>Heavy Metall mitte-unten </a:t>
            </a:r>
          </a:p>
        </p:txBody>
      </p:sp>
      <p:sp>
        <p:nvSpPr>
          <p:cNvPr id="4" name="Textfeld 3">
            <a:extLst>
              <a:ext uri="{FF2B5EF4-FFF2-40B4-BE49-F238E27FC236}">
                <a16:creationId xmlns:a16="http://schemas.microsoft.com/office/drawing/2014/main" id="{C62C3A12-021B-77EA-F508-79A3FC7B70CF}"/>
              </a:ext>
            </a:extLst>
          </p:cNvPr>
          <p:cNvSpPr txBox="1"/>
          <p:nvPr/>
        </p:nvSpPr>
        <p:spPr>
          <a:xfrm>
            <a:off x="8478564" y="4333691"/>
            <a:ext cx="562398" cy="307777"/>
          </a:xfrm>
          <a:prstGeom prst="rect">
            <a:avLst/>
          </a:prstGeom>
          <a:noFill/>
          <a:ln>
            <a:noFill/>
          </a:ln>
        </p:spPr>
        <p:txBody>
          <a:bodyPr wrap="none" lIns="0" tIns="0" rIns="0" bIns="0" rtlCol="0">
            <a:spAutoFit/>
          </a:bodyPr>
          <a:lstStyle/>
          <a:p>
            <a:r>
              <a:rPr lang="de-DE" sz="2000" b="1" dirty="0">
                <a:solidFill>
                  <a:schemeClr val="accent3"/>
                </a:solidFill>
              </a:rPr>
              <a:t>Faust</a:t>
            </a:r>
          </a:p>
        </p:txBody>
      </p:sp>
      <p:sp>
        <p:nvSpPr>
          <p:cNvPr id="5" name="Textfeld 4">
            <a:extLst>
              <a:ext uri="{FF2B5EF4-FFF2-40B4-BE49-F238E27FC236}">
                <a16:creationId xmlns:a16="http://schemas.microsoft.com/office/drawing/2014/main" id="{223DBCF0-0108-7729-9470-E9A65341A8C8}"/>
              </a:ext>
            </a:extLst>
          </p:cNvPr>
          <p:cNvSpPr txBox="1"/>
          <p:nvPr/>
        </p:nvSpPr>
        <p:spPr>
          <a:xfrm>
            <a:off x="8782493" y="6507126"/>
            <a:ext cx="3409507" cy="338554"/>
          </a:xfrm>
          <a:prstGeom prst="rect">
            <a:avLst/>
          </a:prstGeom>
          <a:noFill/>
        </p:spPr>
        <p:txBody>
          <a:bodyPr wrap="square" rtlCol="0">
            <a:spAutoFit/>
          </a:bodyPr>
          <a:lstStyle/>
          <a:p>
            <a:pPr algn="r"/>
            <a:r>
              <a:rPr lang="de-DE" sz="1600" dirty="0">
                <a:solidFill>
                  <a:schemeClr val="bg1"/>
                </a:solidFill>
              </a:rPr>
              <a:t>Doppelstunde 1 – Erarbeitung 1</a:t>
            </a:r>
          </a:p>
        </p:txBody>
      </p:sp>
    </p:spTree>
    <p:extLst>
      <p:ext uri="{BB962C8B-B14F-4D97-AF65-F5344CB8AC3E}">
        <p14:creationId xmlns:p14="http://schemas.microsoft.com/office/powerpoint/2010/main" val="14217575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668C21-53FD-C50A-4CFD-D0632BD7F082}"/>
            </a:ext>
          </a:extLst>
        </p:cNvPr>
        <p:cNvGrpSpPr/>
        <p:nvPr/>
      </p:nvGrpSpPr>
      <p:grpSpPr>
        <a:xfrm>
          <a:off x="0" y="0"/>
          <a:ext cx="0" cy="0"/>
          <a:chOff x="0" y="0"/>
          <a:chExt cx="0" cy="0"/>
        </a:xfrm>
      </p:grpSpPr>
      <p:sp>
        <p:nvSpPr>
          <p:cNvPr id="12" name="Textplatzhalter 11">
            <a:extLst>
              <a:ext uri="{FF2B5EF4-FFF2-40B4-BE49-F238E27FC236}">
                <a16:creationId xmlns:a16="http://schemas.microsoft.com/office/drawing/2014/main" id="{0E50D708-22E8-5155-36A9-2F378AF4E730}"/>
              </a:ext>
            </a:extLst>
          </p:cNvPr>
          <p:cNvSpPr>
            <a:spLocks noGrp="1"/>
          </p:cNvSpPr>
          <p:nvPr>
            <p:ph type="body"/>
          </p:nvPr>
        </p:nvSpPr>
        <p:spPr>
          <a:xfrm>
            <a:off x="237640" y="1945080"/>
            <a:ext cx="10625360" cy="4244040"/>
          </a:xfrm>
        </p:spPr>
        <p:txBody>
          <a:bodyPr/>
          <a:lstStyle/>
          <a:p>
            <a:r>
              <a:rPr lang="de-DE" dirty="0"/>
              <a:t>A</a:t>
            </a:r>
            <a:r>
              <a:rPr lang="de-DE" dirty="0">
                <a:solidFill>
                  <a:schemeClr val="accent3"/>
                </a:solidFill>
              </a:rPr>
              <a:t>A)                                             B)                                             C)</a:t>
            </a:r>
          </a:p>
          <a:p>
            <a:endParaRPr lang="de-DE" dirty="0"/>
          </a:p>
        </p:txBody>
      </p:sp>
      <p:pic>
        <p:nvPicPr>
          <p:cNvPr id="9" name="Grafik 8">
            <a:extLst>
              <a:ext uri="{FF2B5EF4-FFF2-40B4-BE49-F238E27FC236}">
                <a16:creationId xmlns:a16="http://schemas.microsoft.com/office/drawing/2014/main" id="{A7FE6967-3B73-5BD7-5502-AD244DE7E7D7}"/>
              </a:ext>
            </a:extLst>
          </p:cNvPr>
          <p:cNvPicPr>
            <a:picLocks noChangeAspect="1"/>
          </p:cNvPicPr>
          <p:nvPr/>
        </p:nvPicPr>
        <p:blipFill>
          <a:blip r:embed="rId2">
            <a:grayscl/>
          </a:blip>
          <a:stretch>
            <a:fillRect/>
          </a:stretch>
        </p:blipFill>
        <p:spPr>
          <a:xfrm>
            <a:off x="685703" y="2473546"/>
            <a:ext cx="3375934" cy="1910905"/>
          </a:xfrm>
          <a:prstGeom prst="rect">
            <a:avLst/>
          </a:prstGeom>
        </p:spPr>
      </p:pic>
      <p:pic>
        <p:nvPicPr>
          <p:cNvPr id="10" name="Inhaltsplatzhalter 4">
            <a:extLst>
              <a:ext uri="{FF2B5EF4-FFF2-40B4-BE49-F238E27FC236}">
                <a16:creationId xmlns:a16="http://schemas.microsoft.com/office/drawing/2014/main" id="{46DAE390-7936-2543-221C-8400D1572E22}"/>
              </a:ext>
            </a:extLst>
          </p:cNvPr>
          <p:cNvPicPr>
            <a:picLocks noChangeAspect="1"/>
          </p:cNvPicPr>
          <p:nvPr/>
        </p:nvPicPr>
        <p:blipFill>
          <a:blip r:embed="rId3">
            <a:grayscl/>
          </a:blip>
          <a:stretch>
            <a:fillRect/>
          </a:stretch>
        </p:blipFill>
        <p:spPr>
          <a:xfrm>
            <a:off x="4604769" y="2473546"/>
            <a:ext cx="3375934" cy="1910908"/>
          </a:xfrm>
          <a:prstGeom prst="rect">
            <a:avLst/>
          </a:prstGeom>
        </p:spPr>
      </p:pic>
      <p:pic>
        <p:nvPicPr>
          <p:cNvPr id="11" name="Grafik 10">
            <a:extLst>
              <a:ext uri="{FF2B5EF4-FFF2-40B4-BE49-F238E27FC236}">
                <a16:creationId xmlns:a16="http://schemas.microsoft.com/office/drawing/2014/main" id="{C1A87A75-D4BB-DC3B-A505-9FA05150CA0B}"/>
              </a:ext>
            </a:extLst>
          </p:cNvPr>
          <p:cNvPicPr>
            <a:picLocks noChangeAspect="1"/>
          </p:cNvPicPr>
          <p:nvPr/>
        </p:nvPicPr>
        <p:blipFill>
          <a:blip r:embed="rId4">
            <a:grayscl/>
          </a:blip>
          <a:stretch>
            <a:fillRect/>
          </a:stretch>
        </p:blipFill>
        <p:spPr>
          <a:xfrm>
            <a:off x="4604769" y="4487579"/>
            <a:ext cx="3375934" cy="1910906"/>
          </a:xfrm>
          <a:prstGeom prst="rect">
            <a:avLst/>
          </a:prstGeom>
        </p:spPr>
      </p:pic>
      <p:sp>
        <p:nvSpPr>
          <p:cNvPr id="13" name="Titel 12">
            <a:extLst>
              <a:ext uri="{FF2B5EF4-FFF2-40B4-BE49-F238E27FC236}">
                <a16:creationId xmlns:a16="http://schemas.microsoft.com/office/drawing/2014/main" id="{E99D2AD1-A3E2-2B1A-A7A7-27B1D749F8AD}"/>
              </a:ext>
            </a:extLst>
          </p:cNvPr>
          <p:cNvSpPr>
            <a:spLocks noGrp="1"/>
          </p:cNvSpPr>
          <p:nvPr>
            <p:ph type="title"/>
          </p:nvPr>
        </p:nvSpPr>
        <p:spPr>
          <a:xfrm>
            <a:off x="237640" y="162609"/>
            <a:ext cx="8512955" cy="1144800"/>
          </a:xfrm>
        </p:spPr>
        <p:txBody>
          <a:bodyPr/>
          <a:lstStyle/>
          <a:p>
            <a:pPr marL="0" indent="0">
              <a:buNone/>
            </a:pPr>
            <a:r>
              <a:rPr lang="de-DE" sz="2800" b="1" dirty="0"/>
              <a:t>Welche Sounds entstehen bei den folgenden Bewegungen mit der </a:t>
            </a:r>
            <a:r>
              <a:rPr lang="de-DE" sz="2800" b="1" u="sng" dirty="0"/>
              <a:t>linken</a:t>
            </a:r>
            <a:r>
              <a:rPr lang="de-DE" sz="2800" b="1" dirty="0"/>
              <a:t> Hand?</a:t>
            </a:r>
          </a:p>
        </p:txBody>
      </p:sp>
      <p:pic>
        <p:nvPicPr>
          <p:cNvPr id="14" name="Grafik 13">
            <a:extLst>
              <a:ext uri="{FF2B5EF4-FFF2-40B4-BE49-F238E27FC236}">
                <a16:creationId xmlns:a16="http://schemas.microsoft.com/office/drawing/2014/main" id="{6149B9DC-7C6E-BCE0-D986-03A33F3B9347}"/>
              </a:ext>
            </a:extLst>
          </p:cNvPr>
          <p:cNvPicPr>
            <a:picLocks noChangeAspect="1"/>
          </p:cNvPicPr>
          <p:nvPr/>
        </p:nvPicPr>
        <p:blipFill>
          <a:blip r:embed="rId5">
            <a:grayscl/>
          </a:blip>
          <a:stretch>
            <a:fillRect/>
          </a:stretch>
        </p:blipFill>
        <p:spPr>
          <a:xfrm>
            <a:off x="8529051" y="2473546"/>
            <a:ext cx="3268858" cy="1850296"/>
          </a:xfrm>
          <a:prstGeom prst="rect">
            <a:avLst/>
          </a:prstGeom>
        </p:spPr>
      </p:pic>
      <p:sp>
        <p:nvSpPr>
          <p:cNvPr id="15" name="Textfeld 14">
            <a:extLst>
              <a:ext uri="{FF2B5EF4-FFF2-40B4-BE49-F238E27FC236}">
                <a16:creationId xmlns:a16="http://schemas.microsoft.com/office/drawing/2014/main" id="{6DAF1830-7346-73B9-DFB0-14566D8FEE48}"/>
              </a:ext>
            </a:extLst>
          </p:cNvPr>
          <p:cNvSpPr txBox="1"/>
          <p:nvPr/>
        </p:nvSpPr>
        <p:spPr>
          <a:xfrm>
            <a:off x="8452930" y="4718387"/>
            <a:ext cx="3375934" cy="923330"/>
          </a:xfrm>
          <a:prstGeom prst="rect">
            <a:avLst/>
          </a:prstGeom>
          <a:noFill/>
        </p:spPr>
        <p:txBody>
          <a:bodyPr wrap="square" rtlCol="0">
            <a:spAutoFit/>
          </a:bodyPr>
          <a:lstStyle/>
          <a:p>
            <a:r>
              <a:rPr lang="de-DE" dirty="0">
                <a:solidFill>
                  <a:schemeClr val="accent3"/>
                </a:solidFill>
              </a:rPr>
              <a:t>Hinweis: Der Effekt „Faust“ kann nur an einer Stelle mit Drums getestet werden</a:t>
            </a:r>
          </a:p>
        </p:txBody>
      </p:sp>
      <p:sp>
        <p:nvSpPr>
          <p:cNvPr id="2" name="Textfeld 1">
            <a:extLst>
              <a:ext uri="{FF2B5EF4-FFF2-40B4-BE49-F238E27FC236}">
                <a16:creationId xmlns:a16="http://schemas.microsoft.com/office/drawing/2014/main" id="{A6A18404-7E98-EF79-38EB-42FC9C1F8229}"/>
              </a:ext>
            </a:extLst>
          </p:cNvPr>
          <p:cNvSpPr txBox="1"/>
          <p:nvPr/>
        </p:nvSpPr>
        <p:spPr>
          <a:xfrm>
            <a:off x="685702" y="4384450"/>
            <a:ext cx="2206353" cy="307777"/>
          </a:xfrm>
          <a:prstGeom prst="rect">
            <a:avLst/>
          </a:prstGeom>
          <a:noFill/>
          <a:ln>
            <a:noFill/>
          </a:ln>
        </p:spPr>
        <p:txBody>
          <a:bodyPr wrap="square" lIns="0" tIns="0" rIns="0" bIns="0" rtlCol="0">
            <a:spAutoFit/>
          </a:bodyPr>
          <a:lstStyle/>
          <a:p>
            <a:r>
              <a:rPr lang="de-DE" sz="2000" b="1" dirty="0">
                <a:solidFill>
                  <a:schemeClr val="accent3"/>
                </a:solidFill>
              </a:rPr>
              <a:t>oben-unten</a:t>
            </a:r>
          </a:p>
        </p:txBody>
      </p:sp>
      <p:sp>
        <p:nvSpPr>
          <p:cNvPr id="3" name="Textfeld 2">
            <a:extLst>
              <a:ext uri="{FF2B5EF4-FFF2-40B4-BE49-F238E27FC236}">
                <a16:creationId xmlns:a16="http://schemas.microsoft.com/office/drawing/2014/main" id="{34C5D102-B688-3D3F-9409-CAB661E874D3}"/>
              </a:ext>
            </a:extLst>
          </p:cNvPr>
          <p:cNvSpPr txBox="1"/>
          <p:nvPr/>
        </p:nvSpPr>
        <p:spPr>
          <a:xfrm>
            <a:off x="4604769" y="6469824"/>
            <a:ext cx="2869312" cy="307777"/>
          </a:xfrm>
          <a:prstGeom prst="rect">
            <a:avLst/>
          </a:prstGeom>
          <a:noFill/>
          <a:ln>
            <a:noFill/>
          </a:ln>
        </p:spPr>
        <p:txBody>
          <a:bodyPr wrap="none" lIns="0" tIns="0" rIns="0" bIns="0" rtlCol="0">
            <a:spAutoFit/>
          </a:bodyPr>
          <a:lstStyle/>
          <a:p>
            <a:r>
              <a:rPr lang="de-DE" sz="2000" b="1" dirty="0">
                <a:solidFill>
                  <a:schemeClr val="accent3"/>
                </a:solidFill>
              </a:rPr>
              <a:t>Heavy Metall mitte-unten </a:t>
            </a:r>
          </a:p>
        </p:txBody>
      </p:sp>
      <p:sp>
        <p:nvSpPr>
          <p:cNvPr id="4" name="Textfeld 3">
            <a:extLst>
              <a:ext uri="{FF2B5EF4-FFF2-40B4-BE49-F238E27FC236}">
                <a16:creationId xmlns:a16="http://schemas.microsoft.com/office/drawing/2014/main" id="{20ECCFF9-1AD8-DDCE-34C9-AB757EDBE239}"/>
              </a:ext>
            </a:extLst>
          </p:cNvPr>
          <p:cNvSpPr txBox="1"/>
          <p:nvPr/>
        </p:nvSpPr>
        <p:spPr>
          <a:xfrm>
            <a:off x="8478564" y="4333691"/>
            <a:ext cx="562398" cy="307777"/>
          </a:xfrm>
          <a:prstGeom prst="rect">
            <a:avLst/>
          </a:prstGeom>
          <a:noFill/>
          <a:ln>
            <a:noFill/>
          </a:ln>
        </p:spPr>
        <p:txBody>
          <a:bodyPr wrap="none" lIns="0" tIns="0" rIns="0" bIns="0" rtlCol="0">
            <a:spAutoFit/>
          </a:bodyPr>
          <a:lstStyle/>
          <a:p>
            <a:r>
              <a:rPr lang="de-DE" sz="2000" b="1" dirty="0">
                <a:solidFill>
                  <a:schemeClr val="accent3"/>
                </a:solidFill>
              </a:rPr>
              <a:t>Faust</a:t>
            </a:r>
          </a:p>
        </p:txBody>
      </p:sp>
      <p:sp>
        <p:nvSpPr>
          <p:cNvPr id="5" name="Textfeld 4">
            <a:extLst>
              <a:ext uri="{FF2B5EF4-FFF2-40B4-BE49-F238E27FC236}">
                <a16:creationId xmlns:a16="http://schemas.microsoft.com/office/drawing/2014/main" id="{49A959D6-AB22-DCE2-8814-7042200A65AA}"/>
              </a:ext>
            </a:extLst>
          </p:cNvPr>
          <p:cNvSpPr txBox="1"/>
          <p:nvPr/>
        </p:nvSpPr>
        <p:spPr>
          <a:xfrm>
            <a:off x="340242" y="1501857"/>
            <a:ext cx="2551813" cy="369332"/>
          </a:xfrm>
          <a:prstGeom prst="rect">
            <a:avLst/>
          </a:prstGeom>
          <a:noFill/>
        </p:spPr>
        <p:txBody>
          <a:bodyPr wrap="square" rtlCol="0">
            <a:spAutoFit/>
          </a:bodyPr>
          <a:lstStyle/>
          <a:p>
            <a:r>
              <a:rPr lang="de-DE" b="1" dirty="0">
                <a:solidFill>
                  <a:schemeClr val="bg1"/>
                </a:solidFill>
              </a:rPr>
              <a:t>AUFLÖSUNG:</a:t>
            </a:r>
          </a:p>
        </p:txBody>
      </p:sp>
      <p:sp>
        <p:nvSpPr>
          <p:cNvPr id="7" name="Textfeld 6">
            <a:extLst>
              <a:ext uri="{FF2B5EF4-FFF2-40B4-BE49-F238E27FC236}">
                <a16:creationId xmlns:a16="http://schemas.microsoft.com/office/drawing/2014/main" id="{30F62469-92F8-808F-8CFF-DA9C67D99B7C}"/>
              </a:ext>
            </a:extLst>
          </p:cNvPr>
          <p:cNvSpPr txBox="1"/>
          <p:nvPr/>
        </p:nvSpPr>
        <p:spPr>
          <a:xfrm>
            <a:off x="435490" y="2314732"/>
            <a:ext cx="967557" cy="646331"/>
          </a:xfrm>
          <a:prstGeom prst="rect">
            <a:avLst/>
          </a:prstGeom>
          <a:solidFill>
            <a:schemeClr val="accent3"/>
          </a:solidFill>
          <a:ln w="19050">
            <a:solidFill>
              <a:schemeClr val="bg1"/>
            </a:solidFill>
          </a:ln>
        </p:spPr>
        <p:txBody>
          <a:bodyPr wrap="square" rtlCol="0">
            <a:spAutoFit/>
          </a:bodyPr>
          <a:lstStyle/>
          <a:p>
            <a:r>
              <a:rPr lang="de-DE" b="1" dirty="0">
                <a:solidFill>
                  <a:schemeClr val="bg1"/>
                </a:solidFill>
              </a:rPr>
              <a:t>Hall/ </a:t>
            </a:r>
            <a:r>
              <a:rPr lang="de-DE" b="1" dirty="0" err="1">
                <a:solidFill>
                  <a:schemeClr val="bg1"/>
                </a:solidFill>
              </a:rPr>
              <a:t>Reverb</a:t>
            </a:r>
            <a:endParaRPr lang="de-DE" b="1" dirty="0">
              <a:solidFill>
                <a:schemeClr val="bg1"/>
              </a:solidFill>
            </a:endParaRPr>
          </a:p>
        </p:txBody>
      </p:sp>
      <p:sp>
        <p:nvSpPr>
          <p:cNvPr id="8" name="Textfeld 7">
            <a:extLst>
              <a:ext uri="{FF2B5EF4-FFF2-40B4-BE49-F238E27FC236}">
                <a16:creationId xmlns:a16="http://schemas.microsoft.com/office/drawing/2014/main" id="{1619941D-4875-C2E0-28F3-8A860AD03EB6}"/>
              </a:ext>
            </a:extLst>
          </p:cNvPr>
          <p:cNvSpPr txBox="1"/>
          <p:nvPr/>
        </p:nvSpPr>
        <p:spPr>
          <a:xfrm>
            <a:off x="4383345" y="2314732"/>
            <a:ext cx="967557" cy="646331"/>
          </a:xfrm>
          <a:prstGeom prst="rect">
            <a:avLst/>
          </a:prstGeom>
          <a:solidFill>
            <a:schemeClr val="accent3"/>
          </a:solidFill>
          <a:ln w="19050">
            <a:solidFill>
              <a:schemeClr val="bg1"/>
            </a:solidFill>
          </a:ln>
        </p:spPr>
        <p:txBody>
          <a:bodyPr wrap="square" rtlCol="0">
            <a:spAutoFit/>
          </a:bodyPr>
          <a:lstStyle/>
          <a:p>
            <a:r>
              <a:rPr lang="de-DE" b="1" dirty="0">
                <a:solidFill>
                  <a:schemeClr val="bg1"/>
                </a:solidFill>
              </a:rPr>
              <a:t>Filter</a:t>
            </a:r>
          </a:p>
          <a:p>
            <a:endParaRPr lang="de-DE" b="1" dirty="0">
              <a:solidFill>
                <a:schemeClr val="bg1"/>
              </a:solidFill>
            </a:endParaRPr>
          </a:p>
        </p:txBody>
      </p:sp>
      <p:sp>
        <p:nvSpPr>
          <p:cNvPr id="16" name="Textfeld 15">
            <a:extLst>
              <a:ext uri="{FF2B5EF4-FFF2-40B4-BE49-F238E27FC236}">
                <a16:creationId xmlns:a16="http://schemas.microsoft.com/office/drawing/2014/main" id="{05915787-9A57-CE7E-DA08-467EFF7D2893}"/>
              </a:ext>
            </a:extLst>
          </p:cNvPr>
          <p:cNvSpPr txBox="1"/>
          <p:nvPr/>
        </p:nvSpPr>
        <p:spPr>
          <a:xfrm>
            <a:off x="8331201" y="2314732"/>
            <a:ext cx="967557" cy="646331"/>
          </a:xfrm>
          <a:prstGeom prst="rect">
            <a:avLst/>
          </a:prstGeom>
          <a:solidFill>
            <a:schemeClr val="accent3"/>
          </a:solidFill>
          <a:ln w="19050">
            <a:solidFill>
              <a:schemeClr val="bg1"/>
            </a:solidFill>
          </a:ln>
        </p:spPr>
        <p:txBody>
          <a:bodyPr wrap="square" rtlCol="0">
            <a:spAutoFit/>
          </a:bodyPr>
          <a:lstStyle/>
          <a:p>
            <a:r>
              <a:rPr lang="de-DE" b="1" dirty="0">
                <a:solidFill>
                  <a:schemeClr val="bg1"/>
                </a:solidFill>
              </a:rPr>
              <a:t>Drums raus</a:t>
            </a:r>
          </a:p>
        </p:txBody>
      </p:sp>
      <p:sp>
        <p:nvSpPr>
          <p:cNvPr id="17" name="Textfeld 16">
            <a:extLst>
              <a:ext uri="{FF2B5EF4-FFF2-40B4-BE49-F238E27FC236}">
                <a16:creationId xmlns:a16="http://schemas.microsoft.com/office/drawing/2014/main" id="{66D60843-C8BF-0FD8-0520-B6CA5442AA1A}"/>
              </a:ext>
            </a:extLst>
          </p:cNvPr>
          <p:cNvSpPr txBox="1"/>
          <p:nvPr/>
        </p:nvSpPr>
        <p:spPr>
          <a:xfrm>
            <a:off x="8782493" y="6507126"/>
            <a:ext cx="3409507" cy="338554"/>
          </a:xfrm>
          <a:prstGeom prst="rect">
            <a:avLst/>
          </a:prstGeom>
          <a:noFill/>
        </p:spPr>
        <p:txBody>
          <a:bodyPr wrap="square" rtlCol="0">
            <a:spAutoFit/>
          </a:bodyPr>
          <a:lstStyle/>
          <a:p>
            <a:pPr algn="r"/>
            <a:r>
              <a:rPr lang="de-DE" sz="1600" dirty="0">
                <a:solidFill>
                  <a:schemeClr val="bg1"/>
                </a:solidFill>
              </a:rPr>
              <a:t>Doppelstunde 1 – Erarbeitung 1</a:t>
            </a:r>
          </a:p>
        </p:txBody>
      </p:sp>
    </p:spTree>
    <p:extLst>
      <p:ext uri="{BB962C8B-B14F-4D97-AF65-F5344CB8AC3E}">
        <p14:creationId xmlns:p14="http://schemas.microsoft.com/office/powerpoint/2010/main" val="39077721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07130A-18F2-48AA-4EE0-D76C1D2A8978}"/>
            </a:ext>
          </a:extLst>
        </p:cNvPr>
        <p:cNvGrpSpPr/>
        <p:nvPr/>
      </p:nvGrpSpPr>
      <p:grpSpPr>
        <a:xfrm>
          <a:off x="0" y="0"/>
          <a:ext cx="0" cy="0"/>
          <a:chOff x="0" y="0"/>
          <a:chExt cx="0" cy="0"/>
        </a:xfrm>
      </p:grpSpPr>
      <p:sp>
        <p:nvSpPr>
          <p:cNvPr id="12" name="Textplatzhalter 11">
            <a:extLst>
              <a:ext uri="{FF2B5EF4-FFF2-40B4-BE49-F238E27FC236}">
                <a16:creationId xmlns:a16="http://schemas.microsoft.com/office/drawing/2014/main" id="{85E938C4-A5B3-C7CB-E917-71928B17D9FB}"/>
              </a:ext>
            </a:extLst>
          </p:cNvPr>
          <p:cNvSpPr>
            <a:spLocks noGrp="1"/>
          </p:cNvSpPr>
          <p:nvPr>
            <p:ph type="body"/>
          </p:nvPr>
        </p:nvSpPr>
        <p:spPr>
          <a:xfrm>
            <a:off x="237640" y="1945080"/>
            <a:ext cx="10625360" cy="4244040"/>
          </a:xfrm>
        </p:spPr>
        <p:txBody>
          <a:bodyPr/>
          <a:lstStyle/>
          <a:p>
            <a:r>
              <a:rPr lang="de-DE" dirty="0"/>
              <a:t>A</a:t>
            </a:r>
            <a:r>
              <a:rPr lang="de-DE" dirty="0">
                <a:solidFill>
                  <a:schemeClr val="accent3"/>
                </a:solidFill>
              </a:rPr>
              <a:t>A)                                             B)                                            C)</a:t>
            </a:r>
          </a:p>
          <a:p>
            <a:endParaRPr lang="de-DE" dirty="0"/>
          </a:p>
        </p:txBody>
      </p:sp>
      <p:sp>
        <p:nvSpPr>
          <p:cNvPr id="13" name="Titel 12">
            <a:extLst>
              <a:ext uri="{FF2B5EF4-FFF2-40B4-BE49-F238E27FC236}">
                <a16:creationId xmlns:a16="http://schemas.microsoft.com/office/drawing/2014/main" id="{BAF11682-1688-0C92-9E54-263B57AF4DFD}"/>
              </a:ext>
            </a:extLst>
          </p:cNvPr>
          <p:cNvSpPr>
            <a:spLocks noGrp="1"/>
          </p:cNvSpPr>
          <p:nvPr>
            <p:ph type="title"/>
          </p:nvPr>
        </p:nvSpPr>
        <p:spPr>
          <a:xfrm>
            <a:off x="237640" y="162609"/>
            <a:ext cx="8512955" cy="1144800"/>
          </a:xfrm>
        </p:spPr>
        <p:txBody>
          <a:bodyPr/>
          <a:lstStyle/>
          <a:p>
            <a:pPr marL="0" indent="0">
              <a:buNone/>
            </a:pPr>
            <a:r>
              <a:rPr lang="de-DE" sz="2800" b="1" dirty="0"/>
              <a:t>Welche Sounds entstehen bei den folgenden Bewegungen mit der </a:t>
            </a:r>
            <a:r>
              <a:rPr lang="de-DE" sz="2800" b="1" u="sng" dirty="0"/>
              <a:t>rechten</a:t>
            </a:r>
            <a:r>
              <a:rPr lang="de-DE" sz="2800" b="1" dirty="0"/>
              <a:t> Hand?</a:t>
            </a:r>
          </a:p>
        </p:txBody>
      </p:sp>
      <p:sp>
        <p:nvSpPr>
          <p:cNvPr id="15" name="Textfeld 14">
            <a:extLst>
              <a:ext uri="{FF2B5EF4-FFF2-40B4-BE49-F238E27FC236}">
                <a16:creationId xmlns:a16="http://schemas.microsoft.com/office/drawing/2014/main" id="{ED62BC03-7821-D3BA-7F94-8E4DD2CC1289}"/>
              </a:ext>
            </a:extLst>
          </p:cNvPr>
          <p:cNvSpPr txBox="1"/>
          <p:nvPr/>
        </p:nvSpPr>
        <p:spPr>
          <a:xfrm>
            <a:off x="589143" y="4828743"/>
            <a:ext cx="3475101" cy="923330"/>
          </a:xfrm>
          <a:prstGeom prst="rect">
            <a:avLst/>
          </a:prstGeom>
          <a:noFill/>
        </p:spPr>
        <p:txBody>
          <a:bodyPr wrap="square" rtlCol="0">
            <a:spAutoFit/>
          </a:bodyPr>
          <a:lstStyle/>
          <a:p>
            <a:r>
              <a:rPr lang="de-DE" dirty="0">
                <a:solidFill>
                  <a:schemeClr val="accent3"/>
                </a:solidFill>
              </a:rPr>
              <a:t>Hinweis: Der Effekt „Hand drehen“ kann nur an einer Stelle mit Gesang getestet werden</a:t>
            </a:r>
          </a:p>
        </p:txBody>
      </p:sp>
      <p:sp>
        <p:nvSpPr>
          <p:cNvPr id="2" name="Textfeld 1">
            <a:extLst>
              <a:ext uri="{FF2B5EF4-FFF2-40B4-BE49-F238E27FC236}">
                <a16:creationId xmlns:a16="http://schemas.microsoft.com/office/drawing/2014/main" id="{2EC4F19E-CF58-4E35-88A9-A159C2B49F3E}"/>
              </a:ext>
            </a:extLst>
          </p:cNvPr>
          <p:cNvSpPr txBox="1"/>
          <p:nvPr/>
        </p:nvSpPr>
        <p:spPr>
          <a:xfrm>
            <a:off x="685702" y="4384450"/>
            <a:ext cx="2206353" cy="307777"/>
          </a:xfrm>
          <a:prstGeom prst="rect">
            <a:avLst/>
          </a:prstGeom>
          <a:noFill/>
          <a:ln>
            <a:noFill/>
          </a:ln>
        </p:spPr>
        <p:txBody>
          <a:bodyPr wrap="square" lIns="0" tIns="0" rIns="0" bIns="0" rtlCol="0">
            <a:spAutoFit/>
          </a:bodyPr>
          <a:lstStyle/>
          <a:p>
            <a:r>
              <a:rPr lang="de-DE" sz="2000" b="1" dirty="0">
                <a:solidFill>
                  <a:schemeClr val="accent3"/>
                </a:solidFill>
              </a:rPr>
              <a:t>Hand drehen</a:t>
            </a:r>
          </a:p>
        </p:txBody>
      </p:sp>
      <p:sp>
        <p:nvSpPr>
          <p:cNvPr id="3" name="Textfeld 2">
            <a:extLst>
              <a:ext uri="{FF2B5EF4-FFF2-40B4-BE49-F238E27FC236}">
                <a16:creationId xmlns:a16="http://schemas.microsoft.com/office/drawing/2014/main" id="{494658BC-AA41-4724-4B5D-4F7D7B2E21D7}"/>
              </a:ext>
            </a:extLst>
          </p:cNvPr>
          <p:cNvSpPr txBox="1"/>
          <p:nvPr/>
        </p:nvSpPr>
        <p:spPr>
          <a:xfrm>
            <a:off x="4583437" y="6347933"/>
            <a:ext cx="3781356" cy="307777"/>
          </a:xfrm>
          <a:prstGeom prst="rect">
            <a:avLst/>
          </a:prstGeom>
          <a:noFill/>
          <a:ln>
            <a:noFill/>
          </a:ln>
        </p:spPr>
        <p:txBody>
          <a:bodyPr wrap="none" lIns="0" tIns="0" rIns="0" bIns="0" rtlCol="0">
            <a:spAutoFit/>
          </a:bodyPr>
          <a:lstStyle/>
          <a:p>
            <a:r>
              <a:rPr lang="de-DE" sz="2000" b="1" dirty="0">
                <a:solidFill>
                  <a:schemeClr val="accent3"/>
                </a:solidFill>
              </a:rPr>
              <a:t>Zeigefinger rechts-links-oben-unten</a:t>
            </a:r>
          </a:p>
        </p:txBody>
      </p:sp>
      <p:sp>
        <p:nvSpPr>
          <p:cNvPr id="4" name="Textfeld 3">
            <a:extLst>
              <a:ext uri="{FF2B5EF4-FFF2-40B4-BE49-F238E27FC236}">
                <a16:creationId xmlns:a16="http://schemas.microsoft.com/office/drawing/2014/main" id="{362D5E1D-406F-F48D-7950-1E1814AD3F9B}"/>
              </a:ext>
            </a:extLst>
          </p:cNvPr>
          <p:cNvSpPr txBox="1"/>
          <p:nvPr/>
        </p:nvSpPr>
        <p:spPr>
          <a:xfrm>
            <a:off x="8478564" y="4333691"/>
            <a:ext cx="2610586" cy="584775"/>
          </a:xfrm>
          <a:prstGeom prst="rect">
            <a:avLst/>
          </a:prstGeom>
          <a:noFill/>
          <a:ln>
            <a:noFill/>
          </a:ln>
        </p:spPr>
        <p:txBody>
          <a:bodyPr wrap="none" lIns="0" tIns="0" rIns="0" bIns="0" rtlCol="0">
            <a:spAutoFit/>
          </a:bodyPr>
          <a:lstStyle/>
          <a:p>
            <a:r>
              <a:rPr lang="de-DE" sz="2000" b="1" dirty="0">
                <a:solidFill>
                  <a:schemeClr val="accent3"/>
                </a:solidFill>
              </a:rPr>
              <a:t>Flache Hand hoch runter</a:t>
            </a:r>
          </a:p>
          <a:p>
            <a:r>
              <a:rPr lang="de-DE" dirty="0">
                <a:solidFill>
                  <a:schemeClr val="accent3"/>
                </a:solidFill>
              </a:rPr>
              <a:t>Mit etwas Schwung</a:t>
            </a:r>
          </a:p>
        </p:txBody>
      </p:sp>
      <p:pic>
        <p:nvPicPr>
          <p:cNvPr id="5" name="Grafik 4">
            <a:extLst>
              <a:ext uri="{FF2B5EF4-FFF2-40B4-BE49-F238E27FC236}">
                <a16:creationId xmlns:a16="http://schemas.microsoft.com/office/drawing/2014/main" id="{5D79F12E-0A64-A7D6-0B27-03C80D60607F}"/>
              </a:ext>
            </a:extLst>
          </p:cNvPr>
          <p:cNvPicPr>
            <a:picLocks noChangeAspect="1"/>
          </p:cNvPicPr>
          <p:nvPr/>
        </p:nvPicPr>
        <p:blipFill>
          <a:blip r:embed="rId2">
            <a:grayscl/>
          </a:blip>
          <a:stretch>
            <a:fillRect/>
          </a:stretch>
        </p:blipFill>
        <p:spPr>
          <a:xfrm>
            <a:off x="688310" y="2473542"/>
            <a:ext cx="3375934" cy="1910908"/>
          </a:xfrm>
          <a:prstGeom prst="rect">
            <a:avLst/>
          </a:prstGeom>
        </p:spPr>
      </p:pic>
      <p:pic>
        <p:nvPicPr>
          <p:cNvPr id="7" name="Grafik 6">
            <a:extLst>
              <a:ext uri="{FF2B5EF4-FFF2-40B4-BE49-F238E27FC236}">
                <a16:creationId xmlns:a16="http://schemas.microsoft.com/office/drawing/2014/main" id="{8E1BA404-9BEC-DBDD-AB4F-5CE8AD4511B1}"/>
              </a:ext>
            </a:extLst>
          </p:cNvPr>
          <p:cNvPicPr>
            <a:picLocks noChangeAspect="1"/>
          </p:cNvPicPr>
          <p:nvPr/>
        </p:nvPicPr>
        <p:blipFill>
          <a:blip r:embed="rId3">
            <a:grayscl/>
          </a:blip>
          <a:stretch>
            <a:fillRect/>
          </a:stretch>
        </p:blipFill>
        <p:spPr>
          <a:xfrm>
            <a:off x="4583437" y="2473542"/>
            <a:ext cx="3375934" cy="1910905"/>
          </a:xfrm>
          <a:prstGeom prst="rect">
            <a:avLst/>
          </a:prstGeom>
        </p:spPr>
      </p:pic>
      <p:pic>
        <p:nvPicPr>
          <p:cNvPr id="8" name="Grafik 7">
            <a:extLst>
              <a:ext uri="{FF2B5EF4-FFF2-40B4-BE49-F238E27FC236}">
                <a16:creationId xmlns:a16="http://schemas.microsoft.com/office/drawing/2014/main" id="{DCDC05C9-74E2-A9CA-D8E7-1B4ABDB93C23}"/>
              </a:ext>
            </a:extLst>
          </p:cNvPr>
          <p:cNvPicPr>
            <a:picLocks noChangeAspect="1"/>
          </p:cNvPicPr>
          <p:nvPr/>
        </p:nvPicPr>
        <p:blipFill>
          <a:blip r:embed="rId4">
            <a:grayscl/>
          </a:blip>
          <a:stretch>
            <a:fillRect/>
          </a:stretch>
        </p:blipFill>
        <p:spPr>
          <a:xfrm>
            <a:off x="4583437" y="4437027"/>
            <a:ext cx="3375934" cy="1910906"/>
          </a:xfrm>
          <a:prstGeom prst="rect">
            <a:avLst/>
          </a:prstGeom>
        </p:spPr>
      </p:pic>
      <p:pic>
        <p:nvPicPr>
          <p:cNvPr id="16" name="Grafik 15">
            <a:extLst>
              <a:ext uri="{FF2B5EF4-FFF2-40B4-BE49-F238E27FC236}">
                <a16:creationId xmlns:a16="http://schemas.microsoft.com/office/drawing/2014/main" id="{96D3701E-DEE1-B8F0-9129-630EE4AC6F8C}"/>
              </a:ext>
            </a:extLst>
          </p:cNvPr>
          <p:cNvPicPr>
            <a:picLocks noChangeAspect="1"/>
          </p:cNvPicPr>
          <p:nvPr/>
        </p:nvPicPr>
        <p:blipFill>
          <a:blip r:embed="rId5">
            <a:grayscl/>
          </a:blip>
          <a:stretch>
            <a:fillRect/>
          </a:stretch>
        </p:blipFill>
        <p:spPr>
          <a:xfrm>
            <a:off x="8478564" y="2473542"/>
            <a:ext cx="3268857" cy="1850295"/>
          </a:xfrm>
          <a:prstGeom prst="rect">
            <a:avLst/>
          </a:prstGeom>
        </p:spPr>
      </p:pic>
      <p:sp>
        <p:nvSpPr>
          <p:cNvPr id="9" name="Textfeld 8">
            <a:extLst>
              <a:ext uri="{FF2B5EF4-FFF2-40B4-BE49-F238E27FC236}">
                <a16:creationId xmlns:a16="http://schemas.microsoft.com/office/drawing/2014/main" id="{3E76F13A-7119-C03A-EC26-379FDA617AA3}"/>
              </a:ext>
            </a:extLst>
          </p:cNvPr>
          <p:cNvSpPr txBox="1"/>
          <p:nvPr/>
        </p:nvSpPr>
        <p:spPr>
          <a:xfrm>
            <a:off x="8782493" y="6507126"/>
            <a:ext cx="3409507" cy="338554"/>
          </a:xfrm>
          <a:prstGeom prst="rect">
            <a:avLst/>
          </a:prstGeom>
          <a:noFill/>
        </p:spPr>
        <p:txBody>
          <a:bodyPr wrap="square" rtlCol="0">
            <a:spAutoFit/>
          </a:bodyPr>
          <a:lstStyle/>
          <a:p>
            <a:pPr algn="r"/>
            <a:r>
              <a:rPr lang="de-DE" sz="1600" dirty="0">
                <a:solidFill>
                  <a:schemeClr val="bg1"/>
                </a:solidFill>
              </a:rPr>
              <a:t>Doppelstunde 1 – Erarbeitung 1</a:t>
            </a:r>
          </a:p>
        </p:txBody>
      </p:sp>
    </p:spTree>
    <p:extLst>
      <p:ext uri="{BB962C8B-B14F-4D97-AF65-F5344CB8AC3E}">
        <p14:creationId xmlns:p14="http://schemas.microsoft.com/office/powerpoint/2010/main" val="33886924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BF720F-4FF1-3069-BA92-9278C9C9F13B}"/>
            </a:ext>
          </a:extLst>
        </p:cNvPr>
        <p:cNvGrpSpPr/>
        <p:nvPr/>
      </p:nvGrpSpPr>
      <p:grpSpPr>
        <a:xfrm>
          <a:off x="0" y="0"/>
          <a:ext cx="0" cy="0"/>
          <a:chOff x="0" y="0"/>
          <a:chExt cx="0" cy="0"/>
        </a:xfrm>
      </p:grpSpPr>
      <p:sp>
        <p:nvSpPr>
          <p:cNvPr id="12" name="Textplatzhalter 11">
            <a:extLst>
              <a:ext uri="{FF2B5EF4-FFF2-40B4-BE49-F238E27FC236}">
                <a16:creationId xmlns:a16="http://schemas.microsoft.com/office/drawing/2014/main" id="{334894C5-C073-64FD-7DF5-8033F0A50749}"/>
              </a:ext>
            </a:extLst>
          </p:cNvPr>
          <p:cNvSpPr>
            <a:spLocks noGrp="1"/>
          </p:cNvSpPr>
          <p:nvPr>
            <p:ph type="body"/>
          </p:nvPr>
        </p:nvSpPr>
        <p:spPr>
          <a:xfrm>
            <a:off x="237640" y="1945080"/>
            <a:ext cx="10625360" cy="4244040"/>
          </a:xfrm>
        </p:spPr>
        <p:txBody>
          <a:bodyPr/>
          <a:lstStyle/>
          <a:p>
            <a:r>
              <a:rPr lang="de-DE" dirty="0"/>
              <a:t>A</a:t>
            </a:r>
            <a:r>
              <a:rPr lang="de-DE" dirty="0">
                <a:solidFill>
                  <a:schemeClr val="accent3"/>
                </a:solidFill>
              </a:rPr>
              <a:t>A)                                             B)                                             C)</a:t>
            </a:r>
          </a:p>
          <a:p>
            <a:endParaRPr lang="de-DE" dirty="0"/>
          </a:p>
        </p:txBody>
      </p:sp>
      <p:sp>
        <p:nvSpPr>
          <p:cNvPr id="13" name="Titel 12">
            <a:extLst>
              <a:ext uri="{FF2B5EF4-FFF2-40B4-BE49-F238E27FC236}">
                <a16:creationId xmlns:a16="http://schemas.microsoft.com/office/drawing/2014/main" id="{D2E339AF-E3AE-CAD8-27F9-4D36DA71EE1A}"/>
              </a:ext>
            </a:extLst>
          </p:cNvPr>
          <p:cNvSpPr>
            <a:spLocks noGrp="1"/>
          </p:cNvSpPr>
          <p:nvPr>
            <p:ph type="title"/>
          </p:nvPr>
        </p:nvSpPr>
        <p:spPr>
          <a:xfrm>
            <a:off x="237640" y="162609"/>
            <a:ext cx="8512955" cy="1144800"/>
          </a:xfrm>
        </p:spPr>
        <p:txBody>
          <a:bodyPr/>
          <a:lstStyle/>
          <a:p>
            <a:pPr marL="0" indent="0">
              <a:buNone/>
            </a:pPr>
            <a:r>
              <a:rPr lang="de-DE" sz="2800" b="1" dirty="0"/>
              <a:t>Welche Sounds entstehen bei den folgenden Bewegungen mit der </a:t>
            </a:r>
            <a:r>
              <a:rPr lang="de-DE" sz="2800" b="1" u="sng" dirty="0"/>
              <a:t>rechten</a:t>
            </a:r>
            <a:r>
              <a:rPr lang="de-DE" sz="2800" b="1" dirty="0"/>
              <a:t> Hand?</a:t>
            </a:r>
          </a:p>
        </p:txBody>
      </p:sp>
      <p:sp>
        <p:nvSpPr>
          <p:cNvPr id="15" name="Textfeld 14">
            <a:extLst>
              <a:ext uri="{FF2B5EF4-FFF2-40B4-BE49-F238E27FC236}">
                <a16:creationId xmlns:a16="http://schemas.microsoft.com/office/drawing/2014/main" id="{DEEBF25D-CFC6-7793-454F-F1DF854DC50A}"/>
              </a:ext>
            </a:extLst>
          </p:cNvPr>
          <p:cNvSpPr txBox="1"/>
          <p:nvPr/>
        </p:nvSpPr>
        <p:spPr>
          <a:xfrm>
            <a:off x="589143" y="4828743"/>
            <a:ext cx="3475101" cy="923330"/>
          </a:xfrm>
          <a:prstGeom prst="rect">
            <a:avLst/>
          </a:prstGeom>
          <a:noFill/>
        </p:spPr>
        <p:txBody>
          <a:bodyPr wrap="square" rtlCol="0">
            <a:spAutoFit/>
          </a:bodyPr>
          <a:lstStyle/>
          <a:p>
            <a:r>
              <a:rPr lang="de-DE" dirty="0">
                <a:solidFill>
                  <a:schemeClr val="accent3"/>
                </a:solidFill>
              </a:rPr>
              <a:t>Hinweis: Der Effekt „Hand drehen“ kann nur an einer Stelle mit Gesang getestet werden</a:t>
            </a:r>
          </a:p>
        </p:txBody>
      </p:sp>
      <p:sp>
        <p:nvSpPr>
          <p:cNvPr id="2" name="Textfeld 1">
            <a:extLst>
              <a:ext uri="{FF2B5EF4-FFF2-40B4-BE49-F238E27FC236}">
                <a16:creationId xmlns:a16="http://schemas.microsoft.com/office/drawing/2014/main" id="{4F469226-0B11-2C5A-5D72-6E55449DBCD7}"/>
              </a:ext>
            </a:extLst>
          </p:cNvPr>
          <p:cNvSpPr txBox="1"/>
          <p:nvPr/>
        </p:nvSpPr>
        <p:spPr>
          <a:xfrm>
            <a:off x="685702" y="4384450"/>
            <a:ext cx="2206353" cy="307777"/>
          </a:xfrm>
          <a:prstGeom prst="rect">
            <a:avLst/>
          </a:prstGeom>
          <a:noFill/>
          <a:ln>
            <a:noFill/>
          </a:ln>
        </p:spPr>
        <p:txBody>
          <a:bodyPr wrap="square" lIns="0" tIns="0" rIns="0" bIns="0" rtlCol="0">
            <a:spAutoFit/>
          </a:bodyPr>
          <a:lstStyle/>
          <a:p>
            <a:r>
              <a:rPr lang="de-DE" sz="2000" b="1" dirty="0">
                <a:solidFill>
                  <a:schemeClr val="accent3"/>
                </a:solidFill>
              </a:rPr>
              <a:t>Hand drehen</a:t>
            </a:r>
          </a:p>
        </p:txBody>
      </p:sp>
      <p:sp>
        <p:nvSpPr>
          <p:cNvPr id="3" name="Textfeld 2">
            <a:extLst>
              <a:ext uri="{FF2B5EF4-FFF2-40B4-BE49-F238E27FC236}">
                <a16:creationId xmlns:a16="http://schemas.microsoft.com/office/drawing/2014/main" id="{673079D3-FE05-1001-2B87-2FB27FF1050C}"/>
              </a:ext>
            </a:extLst>
          </p:cNvPr>
          <p:cNvSpPr txBox="1"/>
          <p:nvPr/>
        </p:nvSpPr>
        <p:spPr>
          <a:xfrm>
            <a:off x="4583437" y="6347933"/>
            <a:ext cx="3781356" cy="307777"/>
          </a:xfrm>
          <a:prstGeom prst="rect">
            <a:avLst/>
          </a:prstGeom>
          <a:noFill/>
          <a:ln>
            <a:noFill/>
          </a:ln>
        </p:spPr>
        <p:txBody>
          <a:bodyPr wrap="none" lIns="0" tIns="0" rIns="0" bIns="0" rtlCol="0">
            <a:spAutoFit/>
          </a:bodyPr>
          <a:lstStyle/>
          <a:p>
            <a:r>
              <a:rPr lang="de-DE" sz="2000" b="1" dirty="0">
                <a:solidFill>
                  <a:schemeClr val="accent3"/>
                </a:solidFill>
              </a:rPr>
              <a:t>Zeigefinger rechts-links-oben-unten</a:t>
            </a:r>
          </a:p>
        </p:txBody>
      </p:sp>
      <p:sp>
        <p:nvSpPr>
          <p:cNvPr id="4" name="Textfeld 3">
            <a:extLst>
              <a:ext uri="{FF2B5EF4-FFF2-40B4-BE49-F238E27FC236}">
                <a16:creationId xmlns:a16="http://schemas.microsoft.com/office/drawing/2014/main" id="{2F810ED2-A362-D9DF-8BDA-4DA5C7FCDF22}"/>
              </a:ext>
            </a:extLst>
          </p:cNvPr>
          <p:cNvSpPr txBox="1"/>
          <p:nvPr/>
        </p:nvSpPr>
        <p:spPr>
          <a:xfrm>
            <a:off x="8478564" y="4333691"/>
            <a:ext cx="2610586" cy="584775"/>
          </a:xfrm>
          <a:prstGeom prst="rect">
            <a:avLst/>
          </a:prstGeom>
          <a:noFill/>
          <a:ln>
            <a:noFill/>
          </a:ln>
        </p:spPr>
        <p:txBody>
          <a:bodyPr wrap="none" lIns="0" tIns="0" rIns="0" bIns="0" rtlCol="0">
            <a:spAutoFit/>
          </a:bodyPr>
          <a:lstStyle/>
          <a:p>
            <a:r>
              <a:rPr lang="de-DE" sz="2000" b="1" dirty="0">
                <a:solidFill>
                  <a:schemeClr val="accent3"/>
                </a:solidFill>
              </a:rPr>
              <a:t>Flache Hand hoch runter</a:t>
            </a:r>
          </a:p>
          <a:p>
            <a:r>
              <a:rPr lang="de-DE" dirty="0">
                <a:solidFill>
                  <a:schemeClr val="accent3"/>
                </a:solidFill>
              </a:rPr>
              <a:t>Mit etwas Schwung</a:t>
            </a:r>
          </a:p>
        </p:txBody>
      </p:sp>
      <p:pic>
        <p:nvPicPr>
          <p:cNvPr id="5" name="Grafik 4">
            <a:extLst>
              <a:ext uri="{FF2B5EF4-FFF2-40B4-BE49-F238E27FC236}">
                <a16:creationId xmlns:a16="http://schemas.microsoft.com/office/drawing/2014/main" id="{46DB9F04-9AA4-BF6D-CB4E-64FD91138DCE}"/>
              </a:ext>
            </a:extLst>
          </p:cNvPr>
          <p:cNvPicPr>
            <a:picLocks noChangeAspect="1"/>
          </p:cNvPicPr>
          <p:nvPr/>
        </p:nvPicPr>
        <p:blipFill>
          <a:blip r:embed="rId2">
            <a:grayscl/>
          </a:blip>
          <a:stretch>
            <a:fillRect/>
          </a:stretch>
        </p:blipFill>
        <p:spPr>
          <a:xfrm>
            <a:off x="688310" y="2473542"/>
            <a:ext cx="3375934" cy="1910908"/>
          </a:xfrm>
          <a:prstGeom prst="rect">
            <a:avLst/>
          </a:prstGeom>
        </p:spPr>
      </p:pic>
      <p:pic>
        <p:nvPicPr>
          <p:cNvPr id="7" name="Grafik 6">
            <a:extLst>
              <a:ext uri="{FF2B5EF4-FFF2-40B4-BE49-F238E27FC236}">
                <a16:creationId xmlns:a16="http://schemas.microsoft.com/office/drawing/2014/main" id="{C31A26EF-BC14-93A7-1F17-BE218E1AD8B9}"/>
              </a:ext>
            </a:extLst>
          </p:cNvPr>
          <p:cNvPicPr>
            <a:picLocks noChangeAspect="1"/>
          </p:cNvPicPr>
          <p:nvPr/>
        </p:nvPicPr>
        <p:blipFill>
          <a:blip r:embed="rId3">
            <a:grayscl/>
          </a:blip>
          <a:stretch>
            <a:fillRect/>
          </a:stretch>
        </p:blipFill>
        <p:spPr>
          <a:xfrm>
            <a:off x="4583437" y="2473542"/>
            <a:ext cx="3375934" cy="1910905"/>
          </a:xfrm>
          <a:prstGeom prst="rect">
            <a:avLst/>
          </a:prstGeom>
        </p:spPr>
      </p:pic>
      <p:pic>
        <p:nvPicPr>
          <p:cNvPr id="8" name="Grafik 7">
            <a:extLst>
              <a:ext uri="{FF2B5EF4-FFF2-40B4-BE49-F238E27FC236}">
                <a16:creationId xmlns:a16="http://schemas.microsoft.com/office/drawing/2014/main" id="{064F1B3F-E374-78B6-47A0-614CCE8ABD64}"/>
              </a:ext>
            </a:extLst>
          </p:cNvPr>
          <p:cNvPicPr>
            <a:picLocks noChangeAspect="1"/>
          </p:cNvPicPr>
          <p:nvPr/>
        </p:nvPicPr>
        <p:blipFill>
          <a:blip r:embed="rId4">
            <a:grayscl/>
          </a:blip>
          <a:stretch>
            <a:fillRect/>
          </a:stretch>
        </p:blipFill>
        <p:spPr>
          <a:xfrm>
            <a:off x="4583437" y="4437027"/>
            <a:ext cx="3375934" cy="1910906"/>
          </a:xfrm>
          <a:prstGeom prst="rect">
            <a:avLst/>
          </a:prstGeom>
        </p:spPr>
      </p:pic>
      <p:pic>
        <p:nvPicPr>
          <p:cNvPr id="16" name="Grafik 15">
            <a:extLst>
              <a:ext uri="{FF2B5EF4-FFF2-40B4-BE49-F238E27FC236}">
                <a16:creationId xmlns:a16="http://schemas.microsoft.com/office/drawing/2014/main" id="{FE7E736D-53EC-2DEE-A1B3-070307D88834}"/>
              </a:ext>
            </a:extLst>
          </p:cNvPr>
          <p:cNvPicPr>
            <a:picLocks noChangeAspect="1"/>
          </p:cNvPicPr>
          <p:nvPr/>
        </p:nvPicPr>
        <p:blipFill>
          <a:blip r:embed="rId5">
            <a:grayscl/>
          </a:blip>
          <a:stretch>
            <a:fillRect/>
          </a:stretch>
        </p:blipFill>
        <p:spPr>
          <a:xfrm>
            <a:off x="8478564" y="2489636"/>
            <a:ext cx="3268857" cy="1850295"/>
          </a:xfrm>
          <a:prstGeom prst="rect">
            <a:avLst/>
          </a:prstGeom>
        </p:spPr>
      </p:pic>
      <p:sp>
        <p:nvSpPr>
          <p:cNvPr id="9" name="Textfeld 8">
            <a:extLst>
              <a:ext uri="{FF2B5EF4-FFF2-40B4-BE49-F238E27FC236}">
                <a16:creationId xmlns:a16="http://schemas.microsoft.com/office/drawing/2014/main" id="{3C007B27-B918-517F-5FEC-AA837E4CB70D}"/>
              </a:ext>
            </a:extLst>
          </p:cNvPr>
          <p:cNvSpPr txBox="1"/>
          <p:nvPr/>
        </p:nvSpPr>
        <p:spPr>
          <a:xfrm>
            <a:off x="435490" y="2314732"/>
            <a:ext cx="1201924" cy="646331"/>
          </a:xfrm>
          <a:prstGeom prst="rect">
            <a:avLst/>
          </a:prstGeom>
          <a:solidFill>
            <a:schemeClr val="accent3"/>
          </a:solidFill>
          <a:ln w="19050">
            <a:solidFill>
              <a:schemeClr val="bg1"/>
            </a:solidFill>
          </a:ln>
        </p:spPr>
        <p:txBody>
          <a:bodyPr wrap="square" rtlCol="0">
            <a:spAutoFit/>
          </a:bodyPr>
          <a:lstStyle/>
          <a:p>
            <a:r>
              <a:rPr lang="de-DE" b="1" dirty="0">
                <a:solidFill>
                  <a:schemeClr val="bg1"/>
                </a:solidFill>
              </a:rPr>
              <a:t>Gesang </a:t>
            </a:r>
          </a:p>
          <a:p>
            <a:r>
              <a:rPr lang="de-DE" b="1" dirty="0">
                <a:solidFill>
                  <a:schemeClr val="bg1"/>
                </a:solidFill>
              </a:rPr>
              <a:t>a cappella</a:t>
            </a:r>
          </a:p>
        </p:txBody>
      </p:sp>
      <p:sp>
        <p:nvSpPr>
          <p:cNvPr id="10" name="Textfeld 9">
            <a:extLst>
              <a:ext uri="{FF2B5EF4-FFF2-40B4-BE49-F238E27FC236}">
                <a16:creationId xmlns:a16="http://schemas.microsoft.com/office/drawing/2014/main" id="{3411AABE-DE38-437C-E3B9-B128CFF032F2}"/>
              </a:ext>
            </a:extLst>
          </p:cNvPr>
          <p:cNvSpPr txBox="1"/>
          <p:nvPr/>
        </p:nvSpPr>
        <p:spPr>
          <a:xfrm>
            <a:off x="4383345" y="2314732"/>
            <a:ext cx="967557" cy="646331"/>
          </a:xfrm>
          <a:prstGeom prst="rect">
            <a:avLst/>
          </a:prstGeom>
          <a:solidFill>
            <a:schemeClr val="accent3"/>
          </a:solidFill>
          <a:ln w="19050">
            <a:solidFill>
              <a:schemeClr val="bg1"/>
            </a:solidFill>
          </a:ln>
        </p:spPr>
        <p:txBody>
          <a:bodyPr wrap="square" rtlCol="0">
            <a:spAutoFit/>
          </a:bodyPr>
          <a:lstStyle/>
          <a:p>
            <a:r>
              <a:rPr lang="de-DE" b="1" dirty="0">
                <a:solidFill>
                  <a:schemeClr val="bg1"/>
                </a:solidFill>
              </a:rPr>
              <a:t>Filter</a:t>
            </a:r>
          </a:p>
          <a:p>
            <a:endParaRPr lang="de-DE" b="1" dirty="0">
              <a:solidFill>
                <a:schemeClr val="bg1"/>
              </a:solidFill>
            </a:endParaRPr>
          </a:p>
        </p:txBody>
      </p:sp>
      <p:sp>
        <p:nvSpPr>
          <p:cNvPr id="11" name="Textfeld 10">
            <a:extLst>
              <a:ext uri="{FF2B5EF4-FFF2-40B4-BE49-F238E27FC236}">
                <a16:creationId xmlns:a16="http://schemas.microsoft.com/office/drawing/2014/main" id="{7D9EC6E7-AB06-3382-62E8-0B69B8E56C7B}"/>
              </a:ext>
            </a:extLst>
          </p:cNvPr>
          <p:cNvSpPr txBox="1"/>
          <p:nvPr/>
        </p:nvSpPr>
        <p:spPr>
          <a:xfrm>
            <a:off x="8331201" y="2314732"/>
            <a:ext cx="967557" cy="646331"/>
          </a:xfrm>
          <a:prstGeom prst="rect">
            <a:avLst/>
          </a:prstGeom>
          <a:solidFill>
            <a:schemeClr val="accent3"/>
          </a:solidFill>
          <a:ln w="19050">
            <a:solidFill>
              <a:schemeClr val="bg1"/>
            </a:solidFill>
          </a:ln>
        </p:spPr>
        <p:txBody>
          <a:bodyPr wrap="square" rtlCol="0">
            <a:spAutoFit/>
          </a:bodyPr>
          <a:lstStyle/>
          <a:p>
            <a:r>
              <a:rPr lang="de-DE" b="1" dirty="0">
                <a:solidFill>
                  <a:schemeClr val="bg1"/>
                </a:solidFill>
              </a:rPr>
              <a:t>Clap</a:t>
            </a:r>
          </a:p>
          <a:p>
            <a:endParaRPr lang="de-DE" b="1" dirty="0">
              <a:solidFill>
                <a:schemeClr val="bg1"/>
              </a:solidFill>
            </a:endParaRPr>
          </a:p>
        </p:txBody>
      </p:sp>
      <p:sp>
        <p:nvSpPr>
          <p:cNvPr id="17" name="Textfeld 16">
            <a:extLst>
              <a:ext uri="{FF2B5EF4-FFF2-40B4-BE49-F238E27FC236}">
                <a16:creationId xmlns:a16="http://schemas.microsoft.com/office/drawing/2014/main" id="{F8EAAB6B-D28B-58A7-B0D4-03A03584650B}"/>
              </a:ext>
            </a:extLst>
          </p:cNvPr>
          <p:cNvSpPr txBox="1"/>
          <p:nvPr/>
        </p:nvSpPr>
        <p:spPr>
          <a:xfrm>
            <a:off x="435490" y="1538588"/>
            <a:ext cx="6108404" cy="369332"/>
          </a:xfrm>
          <a:prstGeom prst="rect">
            <a:avLst/>
          </a:prstGeom>
          <a:noFill/>
        </p:spPr>
        <p:txBody>
          <a:bodyPr wrap="square">
            <a:spAutoFit/>
          </a:bodyPr>
          <a:lstStyle/>
          <a:p>
            <a:r>
              <a:rPr lang="de-DE" b="1" dirty="0">
                <a:solidFill>
                  <a:schemeClr val="bg1"/>
                </a:solidFill>
              </a:rPr>
              <a:t>AUFLÖSUNG:</a:t>
            </a:r>
          </a:p>
        </p:txBody>
      </p:sp>
      <p:sp>
        <p:nvSpPr>
          <p:cNvPr id="14" name="Textfeld 13">
            <a:extLst>
              <a:ext uri="{FF2B5EF4-FFF2-40B4-BE49-F238E27FC236}">
                <a16:creationId xmlns:a16="http://schemas.microsoft.com/office/drawing/2014/main" id="{9CFF7371-02FB-7FD5-EF73-482D1995DD9E}"/>
              </a:ext>
            </a:extLst>
          </p:cNvPr>
          <p:cNvSpPr txBox="1"/>
          <p:nvPr/>
        </p:nvSpPr>
        <p:spPr>
          <a:xfrm>
            <a:off x="8782493" y="6507126"/>
            <a:ext cx="3409507" cy="338554"/>
          </a:xfrm>
          <a:prstGeom prst="rect">
            <a:avLst/>
          </a:prstGeom>
          <a:noFill/>
        </p:spPr>
        <p:txBody>
          <a:bodyPr wrap="square" rtlCol="0">
            <a:spAutoFit/>
          </a:bodyPr>
          <a:lstStyle/>
          <a:p>
            <a:pPr algn="r"/>
            <a:r>
              <a:rPr lang="de-DE" sz="1600" dirty="0">
                <a:solidFill>
                  <a:schemeClr val="bg1"/>
                </a:solidFill>
              </a:rPr>
              <a:t>Doppelstunde 1 – Erarbeitung 1</a:t>
            </a:r>
          </a:p>
        </p:txBody>
      </p:sp>
    </p:spTree>
    <p:extLst>
      <p:ext uri="{BB962C8B-B14F-4D97-AF65-F5344CB8AC3E}">
        <p14:creationId xmlns:p14="http://schemas.microsoft.com/office/powerpoint/2010/main" val="18576769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AB7977-BEB3-8FD5-B4F0-7153BFEE95E1}"/>
            </a:ext>
          </a:extLst>
        </p:cNvPr>
        <p:cNvGrpSpPr/>
        <p:nvPr/>
      </p:nvGrpSpPr>
      <p:grpSpPr>
        <a:xfrm>
          <a:off x="0" y="0"/>
          <a:ext cx="0" cy="0"/>
          <a:chOff x="0" y="0"/>
          <a:chExt cx="0" cy="0"/>
        </a:xfrm>
      </p:grpSpPr>
      <p:sp>
        <p:nvSpPr>
          <p:cNvPr id="12" name="Textplatzhalter 11">
            <a:extLst>
              <a:ext uri="{FF2B5EF4-FFF2-40B4-BE49-F238E27FC236}">
                <a16:creationId xmlns:a16="http://schemas.microsoft.com/office/drawing/2014/main" id="{FC88A291-C9B9-7290-23F8-EC45B4F6F993}"/>
              </a:ext>
            </a:extLst>
          </p:cNvPr>
          <p:cNvSpPr>
            <a:spLocks noGrp="1"/>
          </p:cNvSpPr>
          <p:nvPr>
            <p:ph type="body"/>
          </p:nvPr>
        </p:nvSpPr>
        <p:spPr>
          <a:xfrm>
            <a:off x="237640" y="1945080"/>
            <a:ext cx="10625360" cy="4244040"/>
          </a:xfrm>
        </p:spPr>
        <p:txBody>
          <a:bodyPr/>
          <a:lstStyle/>
          <a:p>
            <a:r>
              <a:rPr lang="de-DE" dirty="0"/>
              <a:t>A</a:t>
            </a:r>
            <a:r>
              <a:rPr lang="de-DE" dirty="0">
                <a:solidFill>
                  <a:schemeClr val="accent3"/>
                </a:solidFill>
              </a:rPr>
              <a:t>A)                                             B)</a:t>
            </a:r>
          </a:p>
          <a:p>
            <a:endParaRPr lang="de-DE" dirty="0"/>
          </a:p>
        </p:txBody>
      </p:sp>
      <p:sp>
        <p:nvSpPr>
          <p:cNvPr id="13" name="Titel 12">
            <a:extLst>
              <a:ext uri="{FF2B5EF4-FFF2-40B4-BE49-F238E27FC236}">
                <a16:creationId xmlns:a16="http://schemas.microsoft.com/office/drawing/2014/main" id="{039257D0-7B14-2380-CAD7-F96D7DA925D7}"/>
              </a:ext>
            </a:extLst>
          </p:cNvPr>
          <p:cNvSpPr>
            <a:spLocks noGrp="1"/>
          </p:cNvSpPr>
          <p:nvPr>
            <p:ph type="title"/>
          </p:nvPr>
        </p:nvSpPr>
        <p:spPr>
          <a:xfrm>
            <a:off x="237640" y="162609"/>
            <a:ext cx="8512955" cy="1144800"/>
          </a:xfrm>
        </p:spPr>
        <p:txBody>
          <a:bodyPr/>
          <a:lstStyle/>
          <a:p>
            <a:pPr marL="0" indent="0">
              <a:buNone/>
            </a:pPr>
            <a:r>
              <a:rPr lang="de-DE" sz="2800" b="1" dirty="0"/>
              <a:t>Optional: weitere Effekte mit der linken Hand</a:t>
            </a:r>
          </a:p>
        </p:txBody>
      </p:sp>
      <p:sp>
        <p:nvSpPr>
          <p:cNvPr id="15" name="Textfeld 14">
            <a:extLst>
              <a:ext uri="{FF2B5EF4-FFF2-40B4-BE49-F238E27FC236}">
                <a16:creationId xmlns:a16="http://schemas.microsoft.com/office/drawing/2014/main" id="{718A67B6-8B42-1A28-8EAB-22CE42B589A2}"/>
              </a:ext>
            </a:extLst>
          </p:cNvPr>
          <p:cNvSpPr txBox="1"/>
          <p:nvPr/>
        </p:nvSpPr>
        <p:spPr>
          <a:xfrm>
            <a:off x="589143" y="4828743"/>
            <a:ext cx="3475101" cy="923330"/>
          </a:xfrm>
          <a:prstGeom prst="rect">
            <a:avLst/>
          </a:prstGeom>
          <a:noFill/>
        </p:spPr>
        <p:txBody>
          <a:bodyPr wrap="square" rtlCol="0">
            <a:spAutoFit/>
          </a:bodyPr>
          <a:lstStyle/>
          <a:p>
            <a:r>
              <a:rPr lang="de-DE" dirty="0">
                <a:solidFill>
                  <a:schemeClr val="accent3"/>
                </a:solidFill>
              </a:rPr>
              <a:t>Hinweis: Der Effekt A) funktioniert nur im </a:t>
            </a:r>
            <a:r>
              <a:rPr lang="de-DE" dirty="0" err="1">
                <a:solidFill>
                  <a:schemeClr val="accent3"/>
                </a:solidFill>
              </a:rPr>
              <a:t>Prechorus</a:t>
            </a:r>
            <a:r>
              <a:rPr lang="de-DE" dirty="0">
                <a:solidFill>
                  <a:schemeClr val="accent3"/>
                </a:solidFill>
              </a:rPr>
              <a:t>, der Effekt B) nur in Verse 2. </a:t>
            </a:r>
          </a:p>
        </p:txBody>
      </p:sp>
      <p:sp>
        <p:nvSpPr>
          <p:cNvPr id="2" name="Textfeld 1">
            <a:extLst>
              <a:ext uri="{FF2B5EF4-FFF2-40B4-BE49-F238E27FC236}">
                <a16:creationId xmlns:a16="http://schemas.microsoft.com/office/drawing/2014/main" id="{0983895F-8289-5A76-3465-B25B8CF387C9}"/>
              </a:ext>
            </a:extLst>
          </p:cNvPr>
          <p:cNvSpPr txBox="1"/>
          <p:nvPr/>
        </p:nvSpPr>
        <p:spPr>
          <a:xfrm>
            <a:off x="685702" y="4384450"/>
            <a:ext cx="2206353" cy="307777"/>
          </a:xfrm>
          <a:prstGeom prst="rect">
            <a:avLst/>
          </a:prstGeom>
          <a:noFill/>
          <a:ln>
            <a:noFill/>
          </a:ln>
        </p:spPr>
        <p:txBody>
          <a:bodyPr wrap="square" lIns="0" tIns="0" rIns="0" bIns="0" rtlCol="0">
            <a:spAutoFit/>
          </a:bodyPr>
          <a:lstStyle/>
          <a:p>
            <a:r>
              <a:rPr lang="de-DE" sz="2000" b="1" dirty="0">
                <a:solidFill>
                  <a:schemeClr val="accent3"/>
                </a:solidFill>
              </a:rPr>
              <a:t>Zeigt nach Links</a:t>
            </a:r>
          </a:p>
        </p:txBody>
      </p:sp>
      <p:sp>
        <p:nvSpPr>
          <p:cNvPr id="3" name="Textfeld 2">
            <a:extLst>
              <a:ext uri="{FF2B5EF4-FFF2-40B4-BE49-F238E27FC236}">
                <a16:creationId xmlns:a16="http://schemas.microsoft.com/office/drawing/2014/main" id="{A6FDF8AD-3149-A044-B4E6-CFED63388768}"/>
              </a:ext>
            </a:extLst>
          </p:cNvPr>
          <p:cNvSpPr txBox="1"/>
          <p:nvPr/>
        </p:nvSpPr>
        <p:spPr>
          <a:xfrm>
            <a:off x="4583437" y="6347933"/>
            <a:ext cx="2464649" cy="307777"/>
          </a:xfrm>
          <a:prstGeom prst="rect">
            <a:avLst/>
          </a:prstGeom>
          <a:noFill/>
          <a:ln>
            <a:noFill/>
          </a:ln>
        </p:spPr>
        <p:txBody>
          <a:bodyPr wrap="none" lIns="0" tIns="0" rIns="0" bIns="0" rtlCol="0">
            <a:spAutoFit/>
          </a:bodyPr>
          <a:lstStyle/>
          <a:p>
            <a:r>
              <a:rPr lang="de-DE" sz="2000" b="1" dirty="0">
                <a:solidFill>
                  <a:schemeClr val="accent3"/>
                </a:solidFill>
              </a:rPr>
              <a:t>Zeigefinger unten oben</a:t>
            </a:r>
          </a:p>
        </p:txBody>
      </p:sp>
      <p:pic>
        <p:nvPicPr>
          <p:cNvPr id="9" name="Grafik 8">
            <a:extLst>
              <a:ext uri="{FF2B5EF4-FFF2-40B4-BE49-F238E27FC236}">
                <a16:creationId xmlns:a16="http://schemas.microsoft.com/office/drawing/2014/main" id="{E49812E6-91E8-46DA-EC08-BF930135CB09}"/>
              </a:ext>
            </a:extLst>
          </p:cNvPr>
          <p:cNvPicPr>
            <a:picLocks noChangeAspect="1"/>
          </p:cNvPicPr>
          <p:nvPr/>
        </p:nvPicPr>
        <p:blipFill>
          <a:blip r:embed="rId2">
            <a:grayscl/>
          </a:blip>
          <a:stretch>
            <a:fillRect/>
          </a:stretch>
        </p:blipFill>
        <p:spPr>
          <a:xfrm>
            <a:off x="688310" y="2395461"/>
            <a:ext cx="3375934" cy="1910907"/>
          </a:xfrm>
          <a:prstGeom prst="rect">
            <a:avLst/>
          </a:prstGeom>
        </p:spPr>
      </p:pic>
      <p:pic>
        <p:nvPicPr>
          <p:cNvPr id="10" name="Grafik 9">
            <a:extLst>
              <a:ext uri="{FF2B5EF4-FFF2-40B4-BE49-F238E27FC236}">
                <a16:creationId xmlns:a16="http://schemas.microsoft.com/office/drawing/2014/main" id="{1F368B40-5580-6055-1403-EF8E3D660701}"/>
              </a:ext>
            </a:extLst>
          </p:cNvPr>
          <p:cNvPicPr>
            <a:picLocks noChangeAspect="1"/>
          </p:cNvPicPr>
          <p:nvPr/>
        </p:nvPicPr>
        <p:blipFill>
          <a:blip r:embed="rId3">
            <a:grayscl/>
          </a:blip>
          <a:stretch>
            <a:fillRect/>
          </a:stretch>
        </p:blipFill>
        <p:spPr>
          <a:xfrm>
            <a:off x="4601529" y="2395461"/>
            <a:ext cx="3339750" cy="1890424"/>
          </a:xfrm>
          <a:prstGeom prst="rect">
            <a:avLst/>
          </a:prstGeom>
        </p:spPr>
      </p:pic>
      <p:pic>
        <p:nvPicPr>
          <p:cNvPr id="11" name="Grafik 10">
            <a:extLst>
              <a:ext uri="{FF2B5EF4-FFF2-40B4-BE49-F238E27FC236}">
                <a16:creationId xmlns:a16="http://schemas.microsoft.com/office/drawing/2014/main" id="{1E57AE94-CE19-AC05-95DE-DAAD8C4EA188}"/>
              </a:ext>
            </a:extLst>
          </p:cNvPr>
          <p:cNvPicPr>
            <a:picLocks noChangeAspect="1"/>
          </p:cNvPicPr>
          <p:nvPr/>
        </p:nvPicPr>
        <p:blipFill>
          <a:blip r:embed="rId4">
            <a:grayscl/>
          </a:blip>
          <a:stretch>
            <a:fillRect/>
          </a:stretch>
        </p:blipFill>
        <p:spPr>
          <a:xfrm>
            <a:off x="4583437" y="4384450"/>
            <a:ext cx="3375934" cy="1910908"/>
          </a:xfrm>
          <a:prstGeom prst="rect">
            <a:avLst/>
          </a:prstGeom>
        </p:spPr>
      </p:pic>
      <p:sp>
        <p:nvSpPr>
          <p:cNvPr id="4" name="Textfeld 3">
            <a:extLst>
              <a:ext uri="{FF2B5EF4-FFF2-40B4-BE49-F238E27FC236}">
                <a16:creationId xmlns:a16="http://schemas.microsoft.com/office/drawing/2014/main" id="{C63B228C-F22C-CD8F-5986-7D8E1B18A8C2}"/>
              </a:ext>
            </a:extLst>
          </p:cNvPr>
          <p:cNvSpPr txBox="1"/>
          <p:nvPr/>
        </p:nvSpPr>
        <p:spPr>
          <a:xfrm>
            <a:off x="8782493" y="6507126"/>
            <a:ext cx="3409507" cy="338554"/>
          </a:xfrm>
          <a:prstGeom prst="rect">
            <a:avLst/>
          </a:prstGeom>
          <a:noFill/>
        </p:spPr>
        <p:txBody>
          <a:bodyPr wrap="square" rtlCol="0">
            <a:spAutoFit/>
          </a:bodyPr>
          <a:lstStyle/>
          <a:p>
            <a:pPr algn="r"/>
            <a:r>
              <a:rPr lang="de-DE" sz="1600" dirty="0">
                <a:solidFill>
                  <a:schemeClr val="bg1"/>
                </a:solidFill>
              </a:rPr>
              <a:t>Doppelstunde 1 – Erarbeitung 1</a:t>
            </a:r>
          </a:p>
        </p:txBody>
      </p:sp>
    </p:spTree>
    <p:extLst>
      <p:ext uri="{BB962C8B-B14F-4D97-AF65-F5344CB8AC3E}">
        <p14:creationId xmlns:p14="http://schemas.microsoft.com/office/powerpoint/2010/main" val="33026204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3DA1E9-D918-0612-F567-06B02BF6226A}"/>
            </a:ext>
          </a:extLst>
        </p:cNvPr>
        <p:cNvGrpSpPr/>
        <p:nvPr/>
      </p:nvGrpSpPr>
      <p:grpSpPr>
        <a:xfrm>
          <a:off x="0" y="0"/>
          <a:ext cx="0" cy="0"/>
          <a:chOff x="0" y="0"/>
          <a:chExt cx="0" cy="0"/>
        </a:xfrm>
      </p:grpSpPr>
      <p:sp>
        <p:nvSpPr>
          <p:cNvPr id="12" name="Textplatzhalter 11">
            <a:extLst>
              <a:ext uri="{FF2B5EF4-FFF2-40B4-BE49-F238E27FC236}">
                <a16:creationId xmlns:a16="http://schemas.microsoft.com/office/drawing/2014/main" id="{5D0D9455-8FB3-89BA-713D-861838FB15FA}"/>
              </a:ext>
            </a:extLst>
          </p:cNvPr>
          <p:cNvSpPr>
            <a:spLocks noGrp="1"/>
          </p:cNvSpPr>
          <p:nvPr>
            <p:ph type="body"/>
          </p:nvPr>
        </p:nvSpPr>
        <p:spPr>
          <a:xfrm>
            <a:off x="237640" y="1945080"/>
            <a:ext cx="10625360" cy="4244040"/>
          </a:xfrm>
        </p:spPr>
        <p:txBody>
          <a:bodyPr/>
          <a:lstStyle/>
          <a:p>
            <a:r>
              <a:rPr lang="de-DE" dirty="0"/>
              <a:t>A</a:t>
            </a:r>
            <a:r>
              <a:rPr lang="de-DE" dirty="0">
                <a:solidFill>
                  <a:schemeClr val="accent3"/>
                </a:solidFill>
              </a:rPr>
              <a:t>A)                                             B)</a:t>
            </a:r>
          </a:p>
          <a:p>
            <a:endParaRPr lang="de-DE" dirty="0"/>
          </a:p>
        </p:txBody>
      </p:sp>
      <p:sp>
        <p:nvSpPr>
          <p:cNvPr id="13" name="Titel 12">
            <a:extLst>
              <a:ext uri="{FF2B5EF4-FFF2-40B4-BE49-F238E27FC236}">
                <a16:creationId xmlns:a16="http://schemas.microsoft.com/office/drawing/2014/main" id="{3B24779A-2FDF-EF5C-877C-80ED2A3C8674}"/>
              </a:ext>
            </a:extLst>
          </p:cNvPr>
          <p:cNvSpPr>
            <a:spLocks noGrp="1"/>
          </p:cNvSpPr>
          <p:nvPr>
            <p:ph type="title"/>
          </p:nvPr>
        </p:nvSpPr>
        <p:spPr>
          <a:xfrm>
            <a:off x="237640" y="162609"/>
            <a:ext cx="8512955" cy="1144800"/>
          </a:xfrm>
        </p:spPr>
        <p:txBody>
          <a:bodyPr/>
          <a:lstStyle/>
          <a:p>
            <a:pPr marL="0" indent="0">
              <a:buNone/>
            </a:pPr>
            <a:r>
              <a:rPr lang="de-DE" sz="2800" b="1" dirty="0"/>
              <a:t>Optional: weitere Effekte mit der linken Hand</a:t>
            </a:r>
          </a:p>
        </p:txBody>
      </p:sp>
      <p:sp>
        <p:nvSpPr>
          <p:cNvPr id="15" name="Textfeld 14">
            <a:extLst>
              <a:ext uri="{FF2B5EF4-FFF2-40B4-BE49-F238E27FC236}">
                <a16:creationId xmlns:a16="http://schemas.microsoft.com/office/drawing/2014/main" id="{A27886E9-F184-1C43-951D-B8E89BE95E7C}"/>
              </a:ext>
            </a:extLst>
          </p:cNvPr>
          <p:cNvSpPr txBox="1"/>
          <p:nvPr/>
        </p:nvSpPr>
        <p:spPr>
          <a:xfrm>
            <a:off x="8393441" y="3350914"/>
            <a:ext cx="3475101" cy="923330"/>
          </a:xfrm>
          <a:prstGeom prst="rect">
            <a:avLst/>
          </a:prstGeom>
          <a:noFill/>
        </p:spPr>
        <p:txBody>
          <a:bodyPr wrap="square" rtlCol="0">
            <a:spAutoFit/>
          </a:bodyPr>
          <a:lstStyle/>
          <a:p>
            <a:r>
              <a:rPr lang="de-DE" dirty="0">
                <a:solidFill>
                  <a:schemeClr val="accent3"/>
                </a:solidFill>
              </a:rPr>
              <a:t>Hinweis: Der Effekt A) funktioniert nur im </a:t>
            </a:r>
            <a:r>
              <a:rPr lang="de-DE" dirty="0" err="1">
                <a:solidFill>
                  <a:schemeClr val="accent3"/>
                </a:solidFill>
              </a:rPr>
              <a:t>Prechorus</a:t>
            </a:r>
            <a:r>
              <a:rPr lang="de-DE" dirty="0">
                <a:solidFill>
                  <a:schemeClr val="accent3"/>
                </a:solidFill>
              </a:rPr>
              <a:t>, der Effekt B) nur in Verse 2. </a:t>
            </a:r>
          </a:p>
        </p:txBody>
      </p:sp>
      <p:sp>
        <p:nvSpPr>
          <p:cNvPr id="2" name="Textfeld 1">
            <a:extLst>
              <a:ext uri="{FF2B5EF4-FFF2-40B4-BE49-F238E27FC236}">
                <a16:creationId xmlns:a16="http://schemas.microsoft.com/office/drawing/2014/main" id="{56B22AA7-5923-8D59-F5EA-0CDD3DBBC5A6}"/>
              </a:ext>
            </a:extLst>
          </p:cNvPr>
          <p:cNvSpPr txBox="1"/>
          <p:nvPr/>
        </p:nvSpPr>
        <p:spPr>
          <a:xfrm>
            <a:off x="685702" y="4384450"/>
            <a:ext cx="2206353" cy="307777"/>
          </a:xfrm>
          <a:prstGeom prst="rect">
            <a:avLst/>
          </a:prstGeom>
          <a:noFill/>
          <a:ln>
            <a:noFill/>
          </a:ln>
        </p:spPr>
        <p:txBody>
          <a:bodyPr wrap="square" lIns="0" tIns="0" rIns="0" bIns="0" rtlCol="0">
            <a:spAutoFit/>
          </a:bodyPr>
          <a:lstStyle/>
          <a:p>
            <a:r>
              <a:rPr lang="de-DE" sz="2000" b="1" dirty="0">
                <a:solidFill>
                  <a:schemeClr val="accent3"/>
                </a:solidFill>
              </a:rPr>
              <a:t>Zeigt nach Links</a:t>
            </a:r>
          </a:p>
        </p:txBody>
      </p:sp>
      <p:sp>
        <p:nvSpPr>
          <p:cNvPr id="3" name="Textfeld 2">
            <a:extLst>
              <a:ext uri="{FF2B5EF4-FFF2-40B4-BE49-F238E27FC236}">
                <a16:creationId xmlns:a16="http://schemas.microsoft.com/office/drawing/2014/main" id="{EC76E9DE-B4CE-5E94-B1BB-49BB87CC8A9F}"/>
              </a:ext>
            </a:extLst>
          </p:cNvPr>
          <p:cNvSpPr txBox="1"/>
          <p:nvPr/>
        </p:nvSpPr>
        <p:spPr>
          <a:xfrm>
            <a:off x="4583437" y="6347933"/>
            <a:ext cx="2464649" cy="307777"/>
          </a:xfrm>
          <a:prstGeom prst="rect">
            <a:avLst/>
          </a:prstGeom>
          <a:noFill/>
          <a:ln>
            <a:noFill/>
          </a:ln>
        </p:spPr>
        <p:txBody>
          <a:bodyPr wrap="none" lIns="0" tIns="0" rIns="0" bIns="0" rtlCol="0">
            <a:spAutoFit/>
          </a:bodyPr>
          <a:lstStyle/>
          <a:p>
            <a:r>
              <a:rPr lang="de-DE" sz="2000" b="1" dirty="0">
                <a:solidFill>
                  <a:schemeClr val="accent3"/>
                </a:solidFill>
              </a:rPr>
              <a:t>Zeigefinger unten oben</a:t>
            </a:r>
          </a:p>
        </p:txBody>
      </p:sp>
      <p:pic>
        <p:nvPicPr>
          <p:cNvPr id="9" name="Grafik 8">
            <a:extLst>
              <a:ext uri="{FF2B5EF4-FFF2-40B4-BE49-F238E27FC236}">
                <a16:creationId xmlns:a16="http://schemas.microsoft.com/office/drawing/2014/main" id="{DFDFC300-4015-1E18-7A3D-C5465AC704EA}"/>
              </a:ext>
            </a:extLst>
          </p:cNvPr>
          <p:cNvPicPr>
            <a:picLocks noChangeAspect="1"/>
          </p:cNvPicPr>
          <p:nvPr/>
        </p:nvPicPr>
        <p:blipFill>
          <a:blip r:embed="rId2">
            <a:grayscl/>
          </a:blip>
          <a:stretch>
            <a:fillRect/>
          </a:stretch>
        </p:blipFill>
        <p:spPr>
          <a:xfrm>
            <a:off x="688310" y="2395461"/>
            <a:ext cx="3375934" cy="1910907"/>
          </a:xfrm>
          <a:prstGeom prst="rect">
            <a:avLst/>
          </a:prstGeom>
        </p:spPr>
      </p:pic>
      <p:pic>
        <p:nvPicPr>
          <p:cNvPr id="10" name="Grafik 9">
            <a:extLst>
              <a:ext uri="{FF2B5EF4-FFF2-40B4-BE49-F238E27FC236}">
                <a16:creationId xmlns:a16="http://schemas.microsoft.com/office/drawing/2014/main" id="{62700154-9E5D-E336-BD4C-5ABB96B0FF4C}"/>
              </a:ext>
            </a:extLst>
          </p:cNvPr>
          <p:cNvPicPr>
            <a:picLocks noChangeAspect="1"/>
          </p:cNvPicPr>
          <p:nvPr/>
        </p:nvPicPr>
        <p:blipFill>
          <a:blip r:embed="rId3">
            <a:grayscl/>
          </a:blip>
          <a:stretch>
            <a:fillRect/>
          </a:stretch>
        </p:blipFill>
        <p:spPr>
          <a:xfrm>
            <a:off x="4601529" y="2395461"/>
            <a:ext cx="3339750" cy="1890424"/>
          </a:xfrm>
          <a:prstGeom prst="rect">
            <a:avLst/>
          </a:prstGeom>
        </p:spPr>
      </p:pic>
      <p:pic>
        <p:nvPicPr>
          <p:cNvPr id="11" name="Grafik 10">
            <a:extLst>
              <a:ext uri="{FF2B5EF4-FFF2-40B4-BE49-F238E27FC236}">
                <a16:creationId xmlns:a16="http://schemas.microsoft.com/office/drawing/2014/main" id="{5D7CFCC2-FA36-650F-BB31-3401D3B0F669}"/>
              </a:ext>
            </a:extLst>
          </p:cNvPr>
          <p:cNvPicPr>
            <a:picLocks noChangeAspect="1"/>
          </p:cNvPicPr>
          <p:nvPr/>
        </p:nvPicPr>
        <p:blipFill>
          <a:blip r:embed="rId4">
            <a:grayscl/>
          </a:blip>
          <a:stretch>
            <a:fillRect/>
          </a:stretch>
        </p:blipFill>
        <p:spPr>
          <a:xfrm>
            <a:off x="4583437" y="4384450"/>
            <a:ext cx="3375934" cy="1910908"/>
          </a:xfrm>
          <a:prstGeom prst="rect">
            <a:avLst/>
          </a:prstGeom>
        </p:spPr>
      </p:pic>
      <p:sp>
        <p:nvSpPr>
          <p:cNvPr id="14" name="Textfeld 13">
            <a:extLst>
              <a:ext uri="{FF2B5EF4-FFF2-40B4-BE49-F238E27FC236}">
                <a16:creationId xmlns:a16="http://schemas.microsoft.com/office/drawing/2014/main" id="{BF168401-D4D5-E436-FC23-D0EA3DC5DCDC}"/>
              </a:ext>
            </a:extLst>
          </p:cNvPr>
          <p:cNvSpPr txBox="1"/>
          <p:nvPr/>
        </p:nvSpPr>
        <p:spPr>
          <a:xfrm>
            <a:off x="435490" y="2314732"/>
            <a:ext cx="967557" cy="369332"/>
          </a:xfrm>
          <a:prstGeom prst="rect">
            <a:avLst/>
          </a:prstGeom>
          <a:solidFill>
            <a:schemeClr val="accent3"/>
          </a:solidFill>
          <a:ln w="19050">
            <a:solidFill>
              <a:schemeClr val="bg1"/>
            </a:solidFill>
          </a:ln>
        </p:spPr>
        <p:txBody>
          <a:bodyPr wrap="square" rtlCol="0">
            <a:spAutoFit/>
          </a:bodyPr>
          <a:lstStyle/>
          <a:p>
            <a:r>
              <a:rPr lang="de-DE" b="1" dirty="0">
                <a:solidFill>
                  <a:schemeClr val="bg1"/>
                </a:solidFill>
              </a:rPr>
              <a:t>Delay</a:t>
            </a:r>
          </a:p>
        </p:txBody>
      </p:sp>
      <p:sp>
        <p:nvSpPr>
          <p:cNvPr id="17" name="Textfeld 16">
            <a:extLst>
              <a:ext uri="{FF2B5EF4-FFF2-40B4-BE49-F238E27FC236}">
                <a16:creationId xmlns:a16="http://schemas.microsoft.com/office/drawing/2014/main" id="{B6CC9324-186E-A25D-237B-350303BCFA08}"/>
              </a:ext>
            </a:extLst>
          </p:cNvPr>
          <p:cNvSpPr txBox="1"/>
          <p:nvPr/>
        </p:nvSpPr>
        <p:spPr>
          <a:xfrm>
            <a:off x="4383346" y="2314732"/>
            <a:ext cx="1198748" cy="646331"/>
          </a:xfrm>
          <a:prstGeom prst="rect">
            <a:avLst/>
          </a:prstGeom>
          <a:solidFill>
            <a:schemeClr val="accent3"/>
          </a:solidFill>
          <a:ln w="19050">
            <a:solidFill>
              <a:schemeClr val="bg1"/>
            </a:solidFill>
          </a:ln>
        </p:spPr>
        <p:txBody>
          <a:bodyPr wrap="square" rtlCol="0">
            <a:spAutoFit/>
          </a:bodyPr>
          <a:lstStyle/>
          <a:p>
            <a:r>
              <a:rPr lang="de-DE" b="1" dirty="0">
                <a:solidFill>
                  <a:schemeClr val="bg1"/>
                </a:solidFill>
              </a:rPr>
              <a:t>Lautstärke</a:t>
            </a:r>
          </a:p>
          <a:p>
            <a:r>
              <a:rPr lang="de-DE" b="1" dirty="0">
                <a:solidFill>
                  <a:schemeClr val="bg1"/>
                </a:solidFill>
              </a:rPr>
              <a:t>Synthie</a:t>
            </a:r>
          </a:p>
        </p:txBody>
      </p:sp>
      <p:sp>
        <p:nvSpPr>
          <p:cNvPr id="18" name="Textfeld 17">
            <a:extLst>
              <a:ext uri="{FF2B5EF4-FFF2-40B4-BE49-F238E27FC236}">
                <a16:creationId xmlns:a16="http://schemas.microsoft.com/office/drawing/2014/main" id="{B5F558FA-0D0B-F3BD-324E-0E16930E26BE}"/>
              </a:ext>
            </a:extLst>
          </p:cNvPr>
          <p:cNvSpPr txBox="1"/>
          <p:nvPr/>
        </p:nvSpPr>
        <p:spPr>
          <a:xfrm>
            <a:off x="435490" y="1538588"/>
            <a:ext cx="6108404" cy="369332"/>
          </a:xfrm>
          <a:prstGeom prst="rect">
            <a:avLst/>
          </a:prstGeom>
          <a:noFill/>
        </p:spPr>
        <p:txBody>
          <a:bodyPr wrap="square">
            <a:spAutoFit/>
          </a:bodyPr>
          <a:lstStyle/>
          <a:p>
            <a:r>
              <a:rPr lang="de-DE" b="1" dirty="0">
                <a:solidFill>
                  <a:schemeClr val="bg1"/>
                </a:solidFill>
              </a:rPr>
              <a:t>AUFLÖSUNG:</a:t>
            </a:r>
          </a:p>
        </p:txBody>
      </p:sp>
      <p:sp>
        <p:nvSpPr>
          <p:cNvPr id="4" name="Textfeld 3">
            <a:extLst>
              <a:ext uri="{FF2B5EF4-FFF2-40B4-BE49-F238E27FC236}">
                <a16:creationId xmlns:a16="http://schemas.microsoft.com/office/drawing/2014/main" id="{7B719919-D914-3BDF-A992-528D646673A0}"/>
              </a:ext>
            </a:extLst>
          </p:cNvPr>
          <p:cNvSpPr txBox="1"/>
          <p:nvPr/>
        </p:nvSpPr>
        <p:spPr>
          <a:xfrm>
            <a:off x="8782493" y="6507126"/>
            <a:ext cx="3409507" cy="338554"/>
          </a:xfrm>
          <a:prstGeom prst="rect">
            <a:avLst/>
          </a:prstGeom>
          <a:noFill/>
        </p:spPr>
        <p:txBody>
          <a:bodyPr wrap="square" rtlCol="0">
            <a:spAutoFit/>
          </a:bodyPr>
          <a:lstStyle/>
          <a:p>
            <a:pPr algn="r"/>
            <a:r>
              <a:rPr lang="de-DE" sz="1600" dirty="0">
                <a:solidFill>
                  <a:schemeClr val="bg1"/>
                </a:solidFill>
              </a:rPr>
              <a:t>Doppelstunde 1 – Erarbeitung 1</a:t>
            </a:r>
          </a:p>
        </p:txBody>
      </p:sp>
    </p:spTree>
    <p:extLst>
      <p:ext uri="{BB962C8B-B14F-4D97-AF65-F5344CB8AC3E}">
        <p14:creationId xmlns:p14="http://schemas.microsoft.com/office/powerpoint/2010/main" val="24009999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76D69D16-C9AE-31DB-D957-5CBAF3BFCD15}"/>
              </a:ext>
            </a:extLst>
          </p:cNvPr>
          <p:cNvSpPr>
            <a:spLocks noGrp="1"/>
          </p:cNvSpPr>
          <p:nvPr>
            <p:ph type="body"/>
          </p:nvPr>
        </p:nvSpPr>
        <p:spPr>
          <a:xfrm>
            <a:off x="2998381" y="1428948"/>
            <a:ext cx="8910084" cy="4854896"/>
          </a:xfrm>
        </p:spPr>
        <p:txBody>
          <a:bodyPr/>
          <a:lstStyle/>
          <a:p>
            <a:pPr marL="0" indent="0">
              <a:lnSpc>
                <a:spcPct val="150000"/>
              </a:lnSpc>
              <a:buNone/>
            </a:pPr>
            <a:r>
              <a:rPr lang="de-DE" sz="2000" dirty="0">
                <a:solidFill>
                  <a:schemeClr val="accent3">
                    <a:lumMod val="50000"/>
                  </a:schemeClr>
                </a:solidFill>
                <a:latin typeface="Kantumruy Pro"/>
                <a:ea typeface="Kantumruy Pro"/>
                <a:cs typeface="Times New Roman" panose="02020603050405020304" pitchFamily="18" charset="0"/>
              </a:rPr>
              <a:t>Arbeitsauftrag        60 Min.</a:t>
            </a:r>
            <a:endParaRPr lang="de-DE" sz="2000" dirty="0">
              <a:solidFill>
                <a:schemeClr val="accent3">
                  <a:lumMod val="50000"/>
                </a:schemeClr>
              </a:solidFill>
              <a:effectLst/>
              <a:latin typeface="Kantumruy Pro"/>
              <a:ea typeface="Kantumruy Pro"/>
              <a:cs typeface="Times New Roman" panose="02020603050405020304" pitchFamily="18" charset="0"/>
            </a:endParaRPr>
          </a:p>
          <a:p>
            <a:pPr marL="342900" indent="-342900">
              <a:lnSpc>
                <a:spcPct val="100000"/>
              </a:lnSpc>
              <a:buFont typeface="+mj-lt"/>
              <a:buAutoNum type="arabicPeriod"/>
            </a:pPr>
            <a:r>
              <a:rPr lang="de-DE" sz="2300" dirty="0">
                <a:solidFill>
                  <a:srgbClr val="202334"/>
                </a:solidFill>
                <a:effectLst/>
                <a:latin typeface="Kantumruy Pro"/>
                <a:ea typeface="Kantumruy Pro"/>
                <a:cs typeface="Times New Roman" panose="02020603050405020304" pitchFamily="18" charset="0"/>
              </a:rPr>
              <a:t>Teilt euch in vier Gruppen auf. Jede Gruppe ist für einen der folgenden Songteile zuständig:</a:t>
            </a:r>
          </a:p>
          <a:p>
            <a:pPr marL="457200" lvl="1" indent="0">
              <a:lnSpc>
                <a:spcPct val="100000"/>
              </a:lnSpc>
              <a:buNone/>
            </a:pPr>
            <a:r>
              <a:rPr lang="pt-BR" sz="1900" dirty="0">
                <a:solidFill>
                  <a:srgbClr val="202334"/>
                </a:solidFill>
                <a:effectLst/>
                <a:latin typeface="Kantumruy Pro"/>
                <a:ea typeface="Kantumruy Pro"/>
                <a:cs typeface="Times New Roman" panose="02020603050405020304" pitchFamily="18" charset="0"/>
              </a:rPr>
              <a:t>Intro/Outro, Verse, Prechorus, Chorus</a:t>
            </a:r>
            <a:endParaRPr lang="de-DE" sz="1900" dirty="0">
              <a:solidFill>
                <a:srgbClr val="202334"/>
              </a:solidFill>
              <a:effectLst/>
              <a:latin typeface="Kantumruy Pro"/>
              <a:ea typeface="Kantumruy Pro"/>
              <a:cs typeface="Times New Roman" panose="02020603050405020304" pitchFamily="18" charset="0"/>
            </a:endParaRPr>
          </a:p>
          <a:p>
            <a:pPr marL="342900" indent="-342900">
              <a:lnSpc>
                <a:spcPct val="100000"/>
              </a:lnSpc>
              <a:buFont typeface="+mj-lt"/>
              <a:buAutoNum type="arabicPeriod"/>
            </a:pPr>
            <a:r>
              <a:rPr lang="de-DE" sz="2300" dirty="0">
                <a:solidFill>
                  <a:srgbClr val="202334"/>
                </a:solidFill>
                <a:effectLst/>
                <a:latin typeface="Kantumruy Pro"/>
                <a:ea typeface="Kantumruy Pro"/>
                <a:cs typeface="Times New Roman" panose="02020603050405020304" pitchFamily="18" charset="0"/>
              </a:rPr>
              <a:t>Entwickelt eine eigene Bewegungschoreografie zu eurem </a:t>
            </a:r>
            <a:r>
              <a:rPr lang="de-DE" sz="2300" dirty="0" err="1">
                <a:solidFill>
                  <a:srgbClr val="202334"/>
                </a:solidFill>
                <a:effectLst/>
                <a:latin typeface="Kantumruy Pro"/>
                <a:ea typeface="Kantumruy Pro"/>
                <a:cs typeface="Times New Roman" panose="02020603050405020304" pitchFamily="18" charset="0"/>
              </a:rPr>
              <a:t>Songteil</a:t>
            </a:r>
            <a:r>
              <a:rPr lang="de-DE" sz="2300" dirty="0">
                <a:solidFill>
                  <a:srgbClr val="202334"/>
                </a:solidFill>
                <a:effectLst/>
                <a:latin typeface="Kantumruy Pro"/>
                <a:ea typeface="Kantumruy Pro"/>
                <a:cs typeface="Times New Roman" panose="02020603050405020304" pitchFamily="18" charset="0"/>
              </a:rPr>
              <a:t>. Nutzt dabei die Bewegungen zur Steuerung der Handschuhe als Grundlage. Ihr könnt diese Bewegungen abwandeln oder kreativ erweitern. Probiert die Choreografie immer wieder mit den Handschuhen aus und beobachtet wie Bewegung und Klang zusammenpassen. Wenn ihr merkt, dass etwas noch nicht stimmig wirkt, passt die Choreografie entsprechend an.</a:t>
            </a:r>
          </a:p>
          <a:p>
            <a:pPr marL="342900" indent="-342900">
              <a:lnSpc>
                <a:spcPct val="100000"/>
              </a:lnSpc>
              <a:buFont typeface="+mj-lt"/>
              <a:buAutoNum type="arabicPeriod"/>
            </a:pPr>
            <a:r>
              <a:rPr lang="de-DE" sz="2300" dirty="0">
                <a:solidFill>
                  <a:srgbClr val="202334"/>
                </a:solidFill>
                <a:effectLst/>
                <a:latin typeface="Kantumruy Pro"/>
                <a:ea typeface="Kantumruy Pro"/>
                <a:cs typeface="Times New Roman" panose="02020603050405020304" pitchFamily="18" charset="0"/>
              </a:rPr>
              <a:t>Haltet die wichtigen Informationen zum Ablauf und zur Gestaltung eurer Choreografie auf dem Leadsheet fest. </a:t>
            </a:r>
          </a:p>
          <a:p>
            <a:pPr marL="457200" indent="-457200">
              <a:lnSpc>
                <a:spcPct val="100000"/>
              </a:lnSpc>
              <a:buFont typeface="+mj-lt"/>
              <a:buAutoNum type="arabicPeriod"/>
            </a:pPr>
            <a:endParaRPr lang="de-DE" sz="2300" dirty="0">
              <a:solidFill>
                <a:srgbClr val="202334"/>
              </a:solidFill>
              <a:effectLst/>
              <a:latin typeface="Kantumruy Pro"/>
              <a:ea typeface="Kantumruy Pro"/>
              <a:cs typeface="Times New Roman" panose="02020603050405020304" pitchFamily="18" charset="0"/>
            </a:endParaRPr>
          </a:p>
          <a:p>
            <a:pPr marL="457200" indent="-457200">
              <a:lnSpc>
                <a:spcPct val="100000"/>
              </a:lnSpc>
              <a:buFont typeface="+mj-lt"/>
              <a:buAutoNum type="arabicPeriod"/>
            </a:pPr>
            <a:endParaRPr lang="de-DE" sz="2300" dirty="0">
              <a:solidFill>
                <a:srgbClr val="202334"/>
              </a:solidFill>
              <a:effectLst/>
              <a:latin typeface="Kantumruy Pro"/>
              <a:ea typeface="Kantumruy Pro"/>
              <a:cs typeface="Times New Roman" panose="02020603050405020304" pitchFamily="18" charset="0"/>
            </a:endParaRPr>
          </a:p>
        </p:txBody>
      </p:sp>
      <p:pic>
        <p:nvPicPr>
          <p:cNvPr id="7" name="Grafik 6" descr="Uhr mit einfarbiger Füllung">
            <a:extLst>
              <a:ext uri="{FF2B5EF4-FFF2-40B4-BE49-F238E27FC236}">
                <a16:creationId xmlns:a16="http://schemas.microsoft.com/office/drawing/2014/main" id="{32190764-EBD8-47E9-0620-0F4A68C2582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62478" y="1533561"/>
            <a:ext cx="373852" cy="373852"/>
          </a:xfrm>
          <a:prstGeom prst="rect">
            <a:avLst/>
          </a:prstGeom>
        </p:spPr>
      </p:pic>
      <p:sp>
        <p:nvSpPr>
          <p:cNvPr id="9" name="Textfeld 8">
            <a:extLst>
              <a:ext uri="{FF2B5EF4-FFF2-40B4-BE49-F238E27FC236}">
                <a16:creationId xmlns:a16="http://schemas.microsoft.com/office/drawing/2014/main" id="{5B20E18A-5A7D-E24A-43E9-BA849B0D654C}"/>
              </a:ext>
            </a:extLst>
          </p:cNvPr>
          <p:cNvSpPr txBox="1"/>
          <p:nvPr/>
        </p:nvSpPr>
        <p:spPr>
          <a:xfrm>
            <a:off x="9312814" y="6519446"/>
            <a:ext cx="2827890" cy="338554"/>
          </a:xfrm>
          <a:prstGeom prst="rect">
            <a:avLst/>
          </a:prstGeom>
          <a:noFill/>
        </p:spPr>
        <p:txBody>
          <a:bodyPr wrap="none" rtlCol="0">
            <a:spAutoFit/>
          </a:bodyPr>
          <a:lstStyle/>
          <a:p>
            <a:r>
              <a:rPr lang="de-DE" sz="1600" dirty="0">
                <a:solidFill>
                  <a:schemeClr val="bg1"/>
                </a:solidFill>
              </a:rPr>
              <a:t>Doppelstunde 1 – Erarbeitung 2</a:t>
            </a:r>
          </a:p>
        </p:txBody>
      </p:sp>
      <p:pic>
        <p:nvPicPr>
          <p:cNvPr id="3" name="Grafik 2" descr="Ein Bild, das Rechteck, Screenshot, Design enthält.&#10;&#10;KI-generierte Inhalte können fehlerhaft sein.">
            <a:extLst>
              <a:ext uri="{FF2B5EF4-FFF2-40B4-BE49-F238E27FC236}">
                <a16:creationId xmlns:a16="http://schemas.microsoft.com/office/drawing/2014/main" id="{F91B336D-4063-D319-BF91-0FC6462A372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3535" y="2339163"/>
            <a:ext cx="2657062" cy="2827245"/>
          </a:xfrm>
          <a:prstGeom prst="rect">
            <a:avLst/>
          </a:prstGeom>
        </p:spPr>
      </p:pic>
    </p:spTree>
    <p:extLst>
      <p:ext uri="{BB962C8B-B14F-4D97-AF65-F5344CB8AC3E}">
        <p14:creationId xmlns:p14="http://schemas.microsoft.com/office/powerpoint/2010/main" val="11156657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472321A4-7F58-16E7-596D-98A6B879C6CD}"/>
              </a:ext>
            </a:extLst>
          </p:cNvPr>
          <p:cNvSpPr>
            <a:spLocks noGrp="1"/>
          </p:cNvSpPr>
          <p:nvPr>
            <p:ph type="body"/>
          </p:nvPr>
        </p:nvSpPr>
        <p:spPr/>
        <p:txBody>
          <a:bodyPr/>
          <a:lstStyle/>
          <a:p>
            <a:pPr marL="0" indent="0">
              <a:buNone/>
            </a:pPr>
            <a:r>
              <a:rPr lang="de-DE" sz="2000" dirty="0">
                <a:solidFill>
                  <a:schemeClr val="accent3">
                    <a:lumMod val="50000"/>
                  </a:schemeClr>
                </a:solidFill>
                <a:latin typeface="Kantumruy Pro"/>
                <a:ea typeface="Kantumruy Pro"/>
                <a:cs typeface="Times New Roman" panose="02020603050405020304" pitchFamily="18" charset="0"/>
              </a:rPr>
              <a:t>Kriterien für die Choreografie </a:t>
            </a:r>
          </a:p>
          <a:p>
            <a:pPr marL="0" indent="0">
              <a:buNone/>
            </a:pPr>
            <a:endParaRPr lang="de-DE" sz="2000" dirty="0">
              <a:solidFill>
                <a:schemeClr val="accent3">
                  <a:lumMod val="50000"/>
                </a:schemeClr>
              </a:solidFill>
              <a:latin typeface="Kantumruy Pro"/>
              <a:ea typeface="Kantumruy Pro"/>
              <a:cs typeface="Times New Roman" panose="02020603050405020304" pitchFamily="18" charset="0"/>
            </a:endParaRPr>
          </a:p>
          <a:p>
            <a:r>
              <a:rPr lang="de-DE" sz="2300" dirty="0">
                <a:solidFill>
                  <a:schemeClr val="bg1"/>
                </a:solidFill>
              </a:rPr>
              <a:t>Die Soundeffekte passen zum Spannungsverlauf des Songs</a:t>
            </a:r>
          </a:p>
          <a:p>
            <a:r>
              <a:rPr lang="de-DE" sz="2300" dirty="0">
                <a:solidFill>
                  <a:schemeClr val="bg1"/>
                </a:solidFill>
              </a:rPr>
              <a:t>Die Bewegungen spiegeln den Spannungsverlauf der Musik wieder </a:t>
            </a:r>
          </a:p>
          <a:p>
            <a:r>
              <a:rPr lang="de-DE" sz="2300" dirty="0">
                <a:solidFill>
                  <a:schemeClr val="bg1"/>
                </a:solidFill>
              </a:rPr>
              <a:t>Die Gruppe bewegt sich synchron </a:t>
            </a:r>
          </a:p>
          <a:p>
            <a:r>
              <a:rPr lang="de-DE" sz="2300" dirty="0">
                <a:solidFill>
                  <a:schemeClr val="bg1"/>
                </a:solidFill>
              </a:rPr>
              <a:t>Die Bewegungen sind ausdrucksstark </a:t>
            </a:r>
          </a:p>
        </p:txBody>
      </p:sp>
      <p:sp>
        <p:nvSpPr>
          <p:cNvPr id="6" name="Textfeld 5">
            <a:extLst>
              <a:ext uri="{FF2B5EF4-FFF2-40B4-BE49-F238E27FC236}">
                <a16:creationId xmlns:a16="http://schemas.microsoft.com/office/drawing/2014/main" id="{E73F5057-E917-122B-7FBE-1DF73DCBC7DC}"/>
              </a:ext>
            </a:extLst>
          </p:cNvPr>
          <p:cNvSpPr txBox="1"/>
          <p:nvPr/>
        </p:nvSpPr>
        <p:spPr>
          <a:xfrm>
            <a:off x="9312814" y="6519446"/>
            <a:ext cx="2827890" cy="338554"/>
          </a:xfrm>
          <a:prstGeom prst="rect">
            <a:avLst/>
          </a:prstGeom>
          <a:noFill/>
        </p:spPr>
        <p:txBody>
          <a:bodyPr wrap="none" rtlCol="0">
            <a:spAutoFit/>
          </a:bodyPr>
          <a:lstStyle/>
          <a:p>
            <a:r>
              <a:rPr lang="de-DE" sz="1600" dirty="0">
                <a:solidFill>
                  <a:schemeClr val="bg1"/>
                </a:solidFill>
              </a:rPr>
              <a:t>Doppelstunde 1 – Erarbeitung 2</a:t>
            </a:r>
          </a:p>
        </p:txBody>
      </p:sp>
    </p:spTree>
    <p:extLst>
      <p:ext uri="{BB962C8B-B14F-4D97-AF65-F5344CB8AC3E}">
        <p14:creationId xmlns:p14="http://schemas.microsoft.com/office/powerpoint/2010/main" val="9825909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C4B399E9-D4DC-E0DB-F506-B2AD81D1ED1B}"/>
              </a:ext>
            </a:extLst>
          </p:cNvPr>
          <p:cNvSpPr>
            <a:spLocks noGrp="1"/>
          </p:cNvSpPr>
          <p:nvPr>
            <p:ph type="body"/>
          </p:nvPr>
        </p:nvSpPr>
        <p:spPr>
          <a:xfrm>
            <a:off x="5943600" y="3327990"/>
            <a:ext cx="4919400" cy="2861129"/>
          </a:xfrm>
        </p:spPr>
        <p:txBody>
          <a:bodyPr/>
          <a:lstStyle/>
          <a:p>
            <a:pPr marL="0" indent="0">
              <a:buNone/>
            </a:pPr>
            <a:r>
              <a:rPr lang="de-DE" dirty="0">
                <a:solidFill>
                  <a:schemeClr val="accent3">
                    <a:lumMod val="50000"/>
                  </a:schemeClr>
                </a:solidFill>
              </a:rPr>
              <a:t>Haltet eure Choreografie auf Video fest. </a:t>
            </a:r>
            <a:endParaRPr lang="de-DE" i="1" dirty="0">
              <a:solidFill>
                <a:schemeClr val="accent3">
                  <a:lumMod val="50000"/>
                </a:schemeClr>
              </a:solidFill>
            </a:endParaRPr>
          </a:p>
        </p:txBody>
      </p:sp>
      <p:sp>
        <p:nvSpPr>
          <p:cNvPr id="4" name="Textfeld 3">
            <a:extLst>
              <a:ext uri="{FF2B5EF4-FFF2-40B4-BE49-F238E27FC236}">
                <a16:creationId xmlns:a16="http://schemas.microsoft.com/office/drawing/2014/main" id="{E029891A-EE69-DACB-BA45-A56D18D3F1F6}"/>
              </a:ext>
            </a:extLst>
          </p:cNvPr>
          <p:cNvSpPr txBox="1"/>
          <p:nvPr/>
        </p:nvSpPr>
        <p:spPr>
          <a:xfrm>
            <a:off x="9554868" y="6507126"/>
            <a:ext cx="2637132" cy="350874"/>
          </a:xfrm>
          <a:prstGeom prst="rect">
            <a:avLst/>
          </a:prstGeom>
          <a:noFill/>
        </p:spPr>
        <p:txBody>
          <a:bodyPr wrap="square" rtlCol="0">
            <a:spAutoFit/>
          </a:bodyPr>
          <a:lstStyle/>
          <a:p>
            <a:pPr algn="r"/>
            <a:r>
              <a:rPr lang="de-DE" sz="1600" dirty="0">
                <a:solidFill>
                  <a:schemeClr val="bg1"/>
                </a:solidFill>
              </a:rPr>
              <a:t>Doppelstunde 1 - Sicherung</a:t>
            </a:r>
          </a:p>
        </p:txBody>
      </p:sp>
      <p:pic>
        <p:nvPicPr>
          <p:cNvPr id="3" name="Grafik 2" descr="Ein Bild, das Screenshot, Rechteck, Design enthält.&#10;&#10;KI-generierte Inhalte können fehlerhaft sein.">
            <a:extLst>
              <a:ext uri="{FF2B5EF4-FFF2-40B4-BE49-F238E27FC236}">
                <a16:creationId xmlns:a16="http://schemas.microsoft.com/office/drawing/2014/main" id="{39583FD5-27D0-6332-F997-675F043FFD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9462" y="1346966"/>
            <a:ext cx="4303068" cy="4578677"/>
          </a:xfrm>
          <a:prstGeom prst="rect">
            <a:avLst/>
          </a:prstGeom>
        </p:spPr>
      </p:pic>
    </p:spTree>
    <p:extLst>
      <p:ext uri="{BB962C8B-B14F-4D97-AF65-F5344CB8AC3E}">
        <p14:creationId xmlns:p14="http://schemas.microsoft.com/office/powerpoint/2010/main" val="749428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3E9687-AA4C-474A-8EDF-EEBC68FF4A2B}"/>
            </a:ext>
          </a:extLst>
        </p:cNvPr>
        <p:cNvGrpSpPr/>
        <p:nvPr/>
      </p:nvGrpSpPr>
      <p:grpSpPr>
        <a:xfrm>
          <a:off x="0" y="0"/>
          <a:ext cx="0" cy="0"/>
          <a:chOff x="0" y="0"/>
          <a:chExt cx="0" cy="0"/>
        </a:xfrm>
      </p:grpSpPr>
      <p:sp>
        <p:nvSpPr>
          <p:cNvPr id="2" name="Textplatzhalter 1">
            <a:extLst>
              <a:ext uri="{FF2B5EF4-FFF2-40B4-BE49-F238E27FC236}">
                <a16:creationId xmlns:a16="http://schemas.microsoft.com/office/drawing/2014/main" id="{0F90D680-13CC-ED37-BE55-011C14A3F3D8}"/>
              </a:ext>
            </a:extLst>
          </p:cNvPr>
          <p:cNvSpPr>
            <a:spLocks noGrp="1"/>
          </p:cNvSpPr>
          <p:nvPr>
            <p:ph type="body"/>
          </p:nvPr>
        </p:nvSpPr>
        <p:spPr>
          <a:xfrm>
            <a:off x="5746775" y="1913860"/>
            <a:ext cx="4919400" cy="4263656"/>
          </a:xfrm>
        </p:spPr>
        <p:txBody>
          <a:bodyPr/>
          <a:lstStyle/>
          <a:p>
            <a:pPr marL="0" indent="0">
              <a:buNone/>
            </a:pPr>
            <a:r>
              <a:rPr lang="de-DE" dirty="0">
                <a:solidFill>
                  <a:schemeClr val="accent3">
                    <a:lumMod val="50000"/>
                  </a:schemeClr>
                </a:solidFill>
              </a:rPr>
              <a:t>Blitzlichtrunde</a:t>
            </a:r>
          </a:p>
          <a:p>
            <a:pPr marL="0" indent="0">
              <a:buNone/>
            </a:pPr>
            <a:endParaRPr lang="de-DE" dirty="0">
              <a:solidFill>
                <a:schemeClr val="accent3">
                  <a:lumMod val="50000"/>
                </a:schemeClr>
              </a:solidFill>
            </a:endParaRPr>
          </a:p>
          <a:p>
            <a:r>
              <a:rPr lang="de-DE" dirty="0">
                <a:solidFill>
                  <a:schemeClr val="bg1"/>
                </a:solidFill>
              </a:rPr>
              <a:t>Das Musizieren mit den </a:t>
            </a:r>
            <a:r>
              <a:rPr lang="de-DE" dirty="0" err="1">
                <a:solidFill>
                  <a:schemeClr val="bg1"/>
                </a:solidFill>
              </a:rPr>
              <a:t>Gloves</a:t>
            </a:r>
            <a:r>
              <a:rPr lang="de-DE" dirty="0">
                <a:solidFill>
                  <a:schemeClr val="bg1"/>
                </a:solidFill>
              </a:rPr>
              <a:t> finde ich…</a:t>
            </a:r>
          </a:p>
          <a:p>
            <a:r>
              <a:rPr lang="de-DE" dirty="0">
                <a:solidFill>
                  <a:schemeClr val="bg1"/>
                </a:solidFill>
              </a:rPr>
              <a:t>Das fand ich beim Entwickeln der Choreografie herausfordernd….</a:t>
            </a:r>
          </a:p>
          <a:p>
            <a:r>
              <a:rPr lang="de-DE" dirty="0">
                <a:solidFill>
                  <a:schemeClr val="bg1"/>
                </a:solidFill>
              </a:rPr>
              <a:t>Da wünsche ich mir Unterstützung…</a:t>
            </a:r>
            <a:endParaRPr lang="de-DE" i="1" dirty="0">
              <a:solidFill>
                <a:schemeClr val="accent3">
                  <a:lumMod val="50000"/>
                </a:schemeClr>
              </a:solidFill>
            </a:endParaRPr>
          </a:p>
        </p:txBody>
      </p:sp>
      <p:sp>
        <p:nvSpPr>
          <p:cNvPr id="4" name="Textfeld 3">
            <a:extLst>
              <a:ext uri="{FF2B5EF4-FFF2-40B4-BE49-F238E27FC236}">
                <a16:creationId xmlns:a16="http://schemas.microsoft.com/office/drawing/2014/main" id="{B8E2C44F-D6DD-207A-156A-ED36EC11FC3A}"/>
              </a:ext>
            </a:extLst>
          </p:cNvPr>
          <p:cNvSpPr txBox="1"/>
          <p:nvPr/>
        </p:nvSpPr>
        <p:spPr>
          <a:xfrm>
            <a:off x="9761078" y="6519446"/>
            <a:ext cx="2430922" cy="338554"/>
          </a:xfrm>
          <a:prstGeom prst="rect">
            <a:avLst/>
          </a:prstGeom>
          <a:noFill/>
        </p:spPr>
        <p:txBody>
          <a:bodyPr wrap="none" rtlCol="0">
            <a:spAutoFit/>
          </a:bodyPr>
          <a:lstStyle/>
          <a:p>
            <a:r>
              <a:rPr lang="de-DE" sz="1600" dirty="0">
                <a:solidFill>
                  <a:schemeClr val="bg1"/>
                </a:solidFill>
              </a:rPr>
              <a:t>Doppelstunde 1 - Reflexion</a:t>
            </a:r>
          </a:p>
        </p:txBody>
      </p:sp>
      <p:pic>
        <p:nvPicPr>
          <p:cNvPr id="3" name="Grafik 2">
            <a:extLst>
              <a:ext uri="{FF2B5EF4-FFF2-40B4-BE49-F238E27FC236}">
                <a16:creationId xmlns:a16="http://schemas.microsoft.com/office/drawing/2014/main" id="{4919B5B3-9DB9-F905-A00F-1F4D36C5B1B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07136" y="2376527"/>
            <a:ext cx="3643660" cy="3877544"/>
          </a:xfrm>
          <a:prstGeom prst="rect">
            <a:avLst/>
          </a:prstGeom>
          <a:noFill/>
          <a:ln>
            <a:noFill/>
          </a:ln>
        </p:spPr>
      </p:pic>
    </p:spTree>
    <p:extLst>
      <p:ext uri="{BB962C8B-B14F-4D97-AF65-F5344CB8AC3E}">
        <p14:creationId xmlns:p14="http://schemas.microsoft.com/office/powerpoint/2010/main" val="11409533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D76248-5783-DB31-9534-CC7A688539E5}"/>
            </a:ext>
          </a:extLst>
        </p:cNvPr>
        <p:cNvGrpSpPr/>
        <p:nvPr/>
      </p:nvGrpSpPr>
      <p:grpSpPr>
        <a:xfrm>
          <a:off x="0" y="0"/>
          <a:ext cx="0" cy="0"/>
          <a:chOff x="0" y="0"/>
          <a:chExt cx="0" cy="0"/>
        </a:xfrm>
      </p:grpSpPr>
      <p:sp>
        <p:nvSpPr>
          <p:cNvPr id="2" name="Textplatzhalter 1">
            <a:extLst>
              <a:ext uri="{FF2B5EF4-FFF2-40B4-BE49-F238E27FC236}">
                <a16:creationId xmlns:a16="http://schemas.microsoft.com/office/drawing/2014/main" id="{DF4C97B2-7D33-E3B7-A481-D58590065DF2}"/>
              </a:ext>
            </a:extLst>
          </p:cNvPr>
          <p:cNvSpPr>
            <a:spLocks noGrp="1"/>
          </p:cNvSpPr>
          <p:nvPr>
            <p:ph type="body"/>
          </p:nvPr>
        </p:nvSpPr>
        <p:spPr/>
        <p:txBody>
          <a:bodyPr/>
          <a:lstStyle/>
          <a:p>
            <a:endParaRPr lang="de-DE" dirty="0"/>
          </a:p>
        </p:txBody>
      </p:sp>
      <p:pic>
        <p:nvPicPr>
          <p:cNvPr id="4" name="Grafik 3" descr="Ein Bild, das Himmel, Silhouette, draußen, Schatten enthält.&#10;&#10;KI-generierte Inhalte können fehlerhaft sein.">
            <a:extLst>
              <a:ext uri="{FF2B5EF4-FFF2-40B4-BE49-F238E27FC236}">
                <a16:creationId xmlns:a16="http://schemas.microsoft.com/office/drawing/2014/main" id="{66FB9779-6B3E-DEEA-FDDE-0666D2A455F3}"/>
              </a:ext>
            </a:extLst>
          </p:cNvPr>
          <p:cNvPicPr>
            <a:picLocks noChangeAspect="1"/>
          </p:cNvPicPr>
          <p:nvPr/>
        </p:nvPicPr>
        <p:blipFill>
          <a:blip r:embed="rId2">
            <a:extLst>
              <a:ext uri="{28A0092B-C50C-407E-A947-70E740481C1C}">
                <a14:useLocalDpi xmlns:a14="http://schemas.microsoft.com/office/drawing/2010/main" val="0"/>
              </a:ext>
            </a:extLst>
          </a:blip>
          <a:srcRect l="887" t="19223" r="-29"/>
          <a:stretch>
            <a:fillRect/>
          </a:stretch>
        </p:blipFill>
        <p:spPr>
          <a:xfrm>
            <a:off x="0" y="1318437"/>
            <a:ext cx="12195544" cy="5539563"/>
          </a:xfrm>
          <a:prstGeom prst="rect">
            <a:avLst/>
          </a:prstGeom>
        </p:spPr>
      </p:pic>
      <p:sp>
        <p:nvSpPr>
          <p:cNvPr id="3" name="Titel 2">
            <a:extLst>
              <a:ext uri="{FF2B5EF4-FFF2-40B4-BE49-F238E27FC236}">
                <a16:creationId xmlns:a16="http://schemas.microsoft.com/office/drawing/2014/main" id="{9D958F47-59D2-1049-D3D5-F11CD72E1535}"/>
              </a:ext>
            </a:extLst>
          </p:cNvPr>
          <p:cNvSpPr>
            <a:spLocks noGrp="1"/>
          </p:cNvSpPr>
          <p:nvPr>
            <p:ph type="title"/>
          </p:nvPr>
        </p:nvSpPr>
        <p:spPr>
          <a:xfrm>
            <a:off x="5656521" y="4837814"/>
            <a:ext cx="6103088" cy="1846549"/>
          </a:xfrm>
        </p:spPr>
        <p:txBody>
          <a:bodyPr/>
          <a:lstStyle/>
          <a:p>
            <a:pPr marL="0" indent="0" algn="r">
              <a:buNone/>
            </a:pPr>
            <a:r>
              <a:rPr lang="de-DE" sz="4000" dirty="0"/>
              <a:t>2. Doppelstunde </a:t>
            </a:r>
            <a:endParaRPr lang="de-DE" dirty="0"/>
          </a:p>
        </p:txBody>
      </p:sp>
    </p:spTree>
    <p:extLst>
      <p:ext uri="{BB962C8B-B14F-4D97-AF65-F5344CB8AC3E}">
        <p14:creationId xmlns:p14="http://schemas.microsoft.com/office/powerpoint/2010/main" val="35068420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76D69D16-C9AE-31DB-D957-5CBAF3BFCD15}"/>
              </a:ext>
            </a:extLst>
          </p:cNvPr>
          <p:cNvSpPr>
            <a:spLocks noGrp="1"/>
          </p:cNvSpPr>
          <p:nvPr>
            <p:ph type="body"/>
          </p:nvPr>
        </p:nvSpPr>
        <p:spPr>
          <a:xfrm>
            <a:off x="3306727" y="1545903"/>
            <a:ext cx="8644270" cy="4854896"/>
          </a:xfrm>
        </p:spPr>
        <p:txBody>
          <a:bodyPr/>
          <a:lstStyle/>
          <a:p>
            <a:pPr marL="0" indent="0">
              <a:lnSpc>
                <a:spcPct val="150000"/>
              </a:lnSpc>
              <a:buNone/>
            </a:pPr>
            <a:r>
              <a:rPr lang="de-DE" sz="2000" dirty="0">
                <a:solidFill>
                  <a:schemeClr val="accent3">
                    <a:lumMod val="50000"/>
                  </a:schemeClr>
                </a:solidFill>
                <a:latin typeface="Kantumruy Pro"/>
                <a:ea typeface="Kantumruy Pro"/>
                <a:cs typeface="Times New Roman" panose="02020603050405020304" pitchFamily="18" charset="0"/>
              </a:rPr>
              <a:t>Arbeitsauftrag        15 Min.</a:t>
            </a:r>
          </a:p>
          <a:p>
            <a:pPr marL="0" indent="0">
              <a:lnSpc>
                <a:spcPct val="150000"/>
              </a:lnSpc>
              <a:buNone/>
            </a:pPr>
            <a:endParaRPr lang="de-DE" sz="2000" dirty="0">
              <a:solidFill>
                <a:schemeClr val="accent3">
                  <a:lumMod val="50000"/>
                </a:schemeClr>
              </a:solidFill>
              <a:effectLst/>
              <a:latin typeface="Kantumruy Pro"/>
              <a:ea typeface="Kantumruy Pro"/>
              <a:cs typeface="Times New Roman" panose="02020603050405020304" pitchFamily="18" charset="0"/>
            </a:endParaRPr>
          </a:p>
          <a:p>
            <a:pPr marL="0" indent="0">
              <a:lnSpc>
                <a:spcPct val="150000"/>
              </a:lnSpc>
              <a:buNone/>
            </a:pPr>
            <a:endParaRPr lang="de-DE" sz="2000" dirty="0">
              <a:solidFill>
                <a:schemeClr val="accent3">
                  <a:lumMod val="50000"/>
                </a:schemeClr>
              </a:solidFill>
              <a:effectLst/>
              <a:latin typeface="Kantumruy Pro"/>
              <a:ea typeface="Kantumruy Pro"/>
              <a:cs typeface="Times New Roman" panose="02020603050405020304" pitchFamily="18" charset="0"/>
            </a:endParaRPr>
          </a:p>
          <a:p>
            <a:pPr marL="0" indent="0">
              <a:lnSpc>
                <a:spcPct val="100000"/>
              </a:lnSpc>
              <a:buNone/>
            </a:pPr>
            <a:r>
              <a:rPr lang="de-DE" sz="2300" dirty="0">
                <a:solidFill>
                  <a:srgbClr val="202334"/>
                </a:solidFill>
                <a:effectLst/>
                <a:latin typeface="Kantumruy Pro"/>
                <a:ea typeface="Kantumruy Pro"/>
                <a:cs typeface="Times New Roman" panose="02020603050405020304" pitchFamily="18" charset="0"/>
              </a:rPr>
              <a:t>Vergegenwärtigt euc</a:t>
            </a:r>
            <a:r>
              <a:rPr lang="de-DE" sz="2300" dirty="0">
                <a:solidFill>
                  <a:srgbClr val="202334"/>
                </a:solidFill>
                <a:latin typeface="Kantumruy Pro"/>
                <a:ea typeface="Kantumruy Pro"/>
                <a:cs typeface="Times New Roman" panose="02020603050405020304" pitchFamily="18" charset="0"/>
              </a:rPr>
              <a:t>h eure Choreografie der letzten Woche und bereitet euch darauf vor, sie den anderen zu präsentieren!</a:t>
            </a:r>
            <a:endParaRPr lang="de-DE" sz="2300" dirty="0">
              <a:solidFill>
                <a:srgbClr val="202334"/>
              </a:solidFill>
              <a:effectLst/>
              <a:latin typeface="Kantumruy Pro"/>
              <a:ea typeface="Kantumruy Pro"/>
              <a:cs typeface="Times New Roman" panose="02020603050405020304" pitchFamily="18" charset="0"/>
            </a:endParaRPr>
          </a:p>
          <a:p>
            <a:pPr marL="457200" indent="-457200">
              <a:lnSpc>
                <a:spcPct val="100000"/>
              </a:lnSpc>
              <a:buFont typeface="+mj-lt"/>
              <a:buAutoNum type="arabicPeriod"/>
            </a:pPr>
            <a:endParaRPr lang="de-DE" sz="2300" dirty="0">
              <a:solidFill>
                <a:srgbClr val="202334"/>
              </a:solidFill>
              <a:effectLst/>
              <a:latin typeface="Kantumruy Pro"/>
              <a:ea typeface="Kantumruy Pro"/>
              <a:cs typeface="Times New Roman" panose="02020603050405020304" pitchFamily="18" charset="0"/>
            </a:endParaRPr>
          </a:p>
          <a:p>
            <a:pPr marL="457200" indent="-457200">
              <a:lnSpc>
                <a:spcPct val="100000"/>
              </a:lnSpc>
              <a:buFont typeface="+mj-lt"/>
              <a:buAutoNum type="arabicPeriod"/>
            </a:pPr>
            <a:endParaRPr lang="de-DE" sz="2300" dirty="0">
              <a:solidFill>
                <a:srgbClr val="202334"/>
              </a:solidFill>
              <a:effectLst/>
              <a:latin typeface="Kantumruy Pro"/>
              <a:ea typeface="Kantumruy Pro"/>
              <a:cs typeface="Times New Roman" panose="02020603050405020304" pitchFamily="18" charset="0"/>
            </a:endParaRPr>
          </a:p>
        </p:txBody>
      </p:sp>
      <p:pic>
        <p:nvPicPr>
          <p:cNvPr id="7" name="Grafik 6" descr="Uhr mit einfarbiger Füllung">
            <a:extLst>
              <a:ext uri="{FF2B5EF4-FFF2-40B4-BE49-F238E27FC236}">
                <a16:creationId xmlns:a16="http://schemas.microsoft.com/office/drawing/2014/main" id="{32190764-EBD8-47E9-0620-0F4A68C2582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881453" y="1607988"/>
            <a:ext cx="373852" cy="373852"/>
          </a:xfrm>
          <a:prstGeom prst="rect">
            <a:avLst/>
          </a:prstGeom>
        </p:spPr>
      </p:pic>
      <p:sp>
        <p:nvSpPr>
          <p:cNvPr id="9" name="Textfeld 8">
            <a:extLst>
              <a:ext uri="{FF2B5EF4-FFF2-40B4-BE49-F238E27FC236}">
                <a16:creationId xmlns:a16="http://schemas.microsoft.com/office/drawing/2014/main" id="{5B20E18A-5A7D-E24A-43E9-BA849B0D654C}"/>
              </a:ext>
            </a:extLst>
          </p:cNvPr>
          <p:cNvSpPr txBox="1"/>
          <p:nvPr/>
        </p:nvSpPr>
        <p:spPr>
          <a:xfrm>
            <a:off x="9312814" y="6519446"/>
            <a:ext cx="2879186" cy="338554"/>
          </a:xfrm>
          <a:prstGeom prst="rect">
            <a:avLst/>
          </a:prstGeom>
          <a:noFill/>
        </p:spPr>
        <p:txBody>
          <a:bodyPr wrap="square" rtlCol="0">
            <a:spAutoFit/>
          </a:bodyPr>
          <a:lstStyle/>
          <a:p>
            <a:pPr algn="r"/>
            <a:r>
              <a:rPr lang="de-DE" sz="1600" dirty="0">
                <a:solidFill>
                  <a:schemeClr val="bg1"/>
                </a:solidFill>
              </a:rPr>
              <a:t>Doppelstunde 2 – Einstieg</a:t>
            </a:r>
          </a:p>
        </p:txBody>
      </p:sp>
      <p:pic>
        <p:nvPicPr>
          <p:cNvPr id="3" name="Grafik 2" descr="Ein Bild, das Rechteck, Screenshot, Design enthält.&#10;&#10;KI-generierte Inhalte können fehlerhaft sein.">
            <a:extLst>
              <a:ext uri="{FF2B5EF4-FFF2-40B4-BE49-F238E27FC236}">
                <a16:creationId xmlns:a16="http://schemas.microsoft.com/office/drawing/2014/main" id="{9587BE6D-CA4E-484E-C524-43BA28FB426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5935" y="2491563"/>
            <a:ext cx="2657062" cy="2827245"/>
          </a:xfrm>
          <a:prstGeom prst="rect">
            <a:avLst/>
          </a:prstGeom>
        </p:spPr>
      </p:pic>
    </p:spTree>
    <p:extLst>
      <p:ext uri="{BB962C8B-B14F-4D97-AF65-F5344CB8AC3E}">
        <p14:creationId xmlns:p14="http://schemas.microsoft.com/office/powerpoint/2010/main" val="35505289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3FBE2D-AE9D-3F29-323B-2AE76C342C20}"/>
            </a:ext>
          </a:extLst>
        </p:cNvPr>
        <p:cNvGrpSpPr/>
        <p:nvPr/>
      </p:nvGrpSpPr>
      <p:grpSpPr>
        <a:xfrm>
          <a:off x="0" y="0"/>
          <a:ext cx="0" cy="0"/>
          <a:chOff x="0" y="0"/>
          <a:chExt cx="0" cy="0"/>
        </a:xfrm>
      </p:grpSpPr>
      <p:sp>
        <p:nvSpPr>
          <p:cNvPr id="2" name="Textplatzhalter 1">
            <a:extLst>
              <a:ext uri="{FF2B5EF4-FFF2-40B4-BE49-F238E27FC236}">
                <a16:creationId xmlns:a16="http://schemas.microsoft.com/office/drawing/2014/main" id="{B614B683-C9A8-0489-E9B9-49F67D8FA3F0}"/>
              </a:ext>
            </a:extLst>
          </p:cNvPr>
          <p:cNvSpPr>
            <a:spLocks noGrp="1"/>
          </p:cNvSpPr>
          <p:nvPr>
            <p:ph type="body"/>
          </p:nvPr>
        </p:nvSpPr>
        <p:spPr>
          <a:xfrm>
            <a:off x="4242392" y="1945080"/>
            <a:ext cx="6620608" cy="4244040"/>
          </a:xfrm>
        </p:spPr>
        <p:txBody>
          <a:bodyPr/>
          <a:lstStyle/>
          <a:p>
            <a:pPr marL="0" indent="0">
              <a:lnSpc>
                <a:spcPct val="150000"/>
              </a:lnSpc>
              <a:buNone/>
            </a:pPr>
            <a:r>
              <a:rPr lang="de-DE" sz="2000" dirty="0">
                <a:solidFill>
                  <a:schemeClr val="accent3">
                    <a:lumMod val="50000"/>
                  </a:schemeClr>
                </a:solidFill>
                <a:latin typeface="Kantumruy Pro"/>
                <a:ea typeface="Kantumruy Pro"/>
                <a:cs typeface="Times New Roman" panose="02020603050405020304" pitchFamily="18" charset="0"/>
              </a:rPr>
              <a:t>Arbeitsauftrag        15 Min.</a:t>
            </a:r>
          </a:p>
          <a:p>
            <a:pPr marL="0" indent="0">
              <a:lnSpc>
                <a:spcPct val="150000"/>
              </a:lnSpc>
              <a:buNone/>
            </a:pPr>
            <a:r>
              <a:rPr lang="de-DE" sz="2300" dirty="0">
                <a:solidFill>
                  <a:schemeClr val="accent3">
                    <a:lumMod val="50000"/>
                  </a:schemeClr>
                </a:solidFill>
                <a:effectLst/>
                <a:latin typeface="Kantumruy Pro"/>
                <a:ea typeface="Kantumruy Pro"/>
                <a:cs typeface="Times New Roman" panose="02020603050405020304" pitchFamily="18" charset="0"/>
              </a:rPr>
              <a:t>Peerfeedback</a:t>
            </a:r>
          </a:p>
          <a:p>
            <a:pPr marL="342900" indent="-342900">
              <a:lnSpc>
                <a:spcPct val="100000"/>
              </a:lnSpc>
              <a:buFont typeface="+mj-lt"/>
              <a:buAutoNum type="arabicPeriod"/>
            </a:pPr>
            <a:r>
              <a:rPr lang="de-DE" sz="2300" dirty="0">
                <a:solidFill>
                  <a:srgbClr val="202334"/>
                </a:solidFill>
                <a:effectLst/>
                <a:latin typeface="Kantumruy Pro"/>
                <a:ea typeface="Kantumruy Pro"/>
                <a:cs typeface="Times New Roman" panose="02020603050405020304" pitchFamily="18" charset="0"/>
              </a:rPr>
              <a:t>Präsentiert den anderen eure erarbeitete Choreografie.</a:t>
            </a:r>
          </a:p>
          <a:p>
            <a:pPr marL="342900" indent="-342900">
              <a:lnSpc>
                <a:spcPct val="100000"/>
              </a:lnSpc>
              <a:buFont typeface="+mj-lt"/>
              <a:buAutoNum type="arabicPeriod"/>
            </a:pPr>
            <a:r>
              <a:rPr lang="de-DE" sz="2300" dirty="0">
                <a:solidFill>
                  <a:srgbClr val="202334"/>
                </a:solidFill>
                <a:effectLst/>
                <a:latin typeface="Kantumruy Pro"/>
                <a:ea typeface="Kantumruy Pro"/>
                <a:cs typeface="Times New Roman" panose="02020603050405020304" pitchFamily="18" charset="0"/>
              </a:rPr>
              <a:t>Gebt euch gegenseitig Feedback zu euren Choreografien.</a:t>
            </a:r>
          </a:p>
        </p:txBody>
      </p:sp>
      <p:pic>
        <p:nvPicPr>
          <p:cNvPr id="7" name="Grafik 6" descr="Uhr mit einfarbiger Füllung">
            <a:extLst>
              <a:ext uri="{FF2B5EF4-FFF2-40B4-BE49-F238E27FC236}">
                <a16:creationId xmlns:a16="http://schemas.microsoft.com/office/drawing/2014/main" id="{DAABD500-A7E6-846B-25A3-40D4AE62F9F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774589" y="2043922"/>
            <a:ext cx="373852" cy="373852"/>
          </a:xfrm>
          <a:prstGeom prst="rect">
            <a:avLst/>
          </a:prstGeom>
        </p:spPr>
      </p:pic>
      <p:sp>
        <p:nvSpPr>
          <p:cNvPr id="9" name="Textfeld 8">
            <a:extLst>
              <a:ext uri="{FF2B5EF4-FFF2-40B4-BE49-F238E27FC236}">
                <a16:creationId xmlns:a16="http://schemas.microsoft.com/office/drawing/2014/main" id="{3C30A752-85DF-0D11-49F1-0B01E062D363}"/>
              </a:ext>
            </a:extLst>
          </p:cNvPr>
          <p:cNvSpPr txBox="1"/>
          <p:nvPr/>
        </p:nvSpPr>
        <p:spPr>
          <a:xfrm>
            <a:off x="9377917" y="6528391"/>
            <a:ext cx="2814084" cy="338554"/>
          </a:xfrm>
          <a:prstGeom prst="rect">
            <a:avLst/>
          </a:prstGeom>
          <a:noFill/>
        </p:spPr>
        <p:txBody>
          <a:bodyPr wrap="square" rtlCol="0">
            <a:spAutoFit/>
          </a:bodyPr>
          <a:lstStyle/>
          <a:p>
            <a:r>
              <a:rPr lang="de-DE" sz="1600" dirty="0">
                <a:solidFill>
                  <a:schemeClr val="bg1"/>
                </a:solidFill>
              </a:rPr>
              <a:t>Doppelstunde 2 – Peerfeedback</a:t>
            </a:r>
          </a:p>
        </p:txBody>
      </p:sp>
      <p:pic>
        <p:nvPicPr>
          <p:cNvPr id="3" name="Grafik 2" descr="Ein Bild, das Zeichnung, Cartoon, Clipart enthält.&#10;&#10;KI-generierte Inhalte können fehlerhaft sein.">
            <a:extLst>
              <a:ext uri="{FF2B5EF4-FFF2-40B4-BE49-F238E27FC236}">
                <a16:creationId xmlns:a16="http://schemas.microsoft.com/office/drawing/2014/main" id="{0590B6CE-2F95-3F14-25C6-2E04E6800BF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3361" y="1867961"/>
            <a:ext cx="3899031" cy="4148762"/>
          </a:xfrm>
          <a:prstGeom prst="rect">
            <a:avLst/>
          </a:prstGeom>
        </p:spPr>
      </p:pic>
    </p:spTree>
    <p:extLst>
      <p:ext uri="{BB962C8B-B14F-4D97-AF65-F5344CB8AC3E}">
        <p14:creationId xmlns:p14="http://schemas.microsoft.com/office/powerpoint/2010/main" val="35731969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3FBE2D-AE9D-3F29-323B-2AE76C342C20}"/>
            </a:ext>
          </a:extLst>
        </p:cNvPr>
        <p:cNvGrpSpPr/>
        <p:nvPr/>
      </p:nvGrpSpPr>
      <p:grpSpPr>
        <a:xfrm>
          <a:off x="0" y="0"/>
          <a:ext cx="0" cy="0"/>
          <a:chOff x="0" y="0"/>
          <a:chExt cx="0" cy="0"/>
        </a:xfrm>
      </p:grpSpPr>
      <p:sp>
        <p:nvSpPr>
          <p:cNvPr id="2" name="Textplatzhalter 1">
            <a:extLst>
              <a:ext uri="{FF2B5EF4-FFF2-40B4-BE49-F238E27FC236}">
                <a16:creationId xmlns:a16="http://schemas.microsoft.com/office/drawing/2014/main" id="{B614B683-C9A8-0489-E9B9-49F67D8FA3F0}"/>
              </a:ext>
            </a:extLst>
          </p:cNvPr>
          <p:cNvSpPr>
            <a:spLocks noGrp="1"/>
          </p:cNvSpPr>
          <p:nvPr>
            <p:ph type="body"/>
          </p:nvPr>
        </p:nvSpPr>
        <p:spPr>
          <a:xfrm>
            <a:off x="4242392" y="2020186"/>
            <a:ext cx="6620608" cy="4168934"/>
          </a:xfrm>
        </p:spPr>
        <p:txBody>
          <a:bodyPr/>
          <a:lstStyle/>
          <a:p>
            <a:pPr marL="0" indent="0">
              <a:lnSpc>
                <a:spcPct val="150000"/>
              </a:lnSpc>
              <a:buNone/>
            </a:pPr>
            <a:r>
              <a:rPr lang="de-DE" sz="2300" dirty="0">
                <a:solidFill>
                  <a:schemeClr val="accent3">
                    <a:lumMod val="50000"/>
                  </a:schemeClr>
                </a:solidFill>
                <a:effectLst/>
                <a:latin typeface="Kantumruy Pro"/>
                <a:ea typeface="Kantumruy Pro"/>
                <a:cs typeface="Times New Roman" panose="02020603050405020304" pitchFamily="18" charset="0"/>
              </a:rPr>
              <a:t>Reflexion</a:t>
            </a:r>
          </a:p>
          <a:p>
            <a:pPr marL="342900" indent="-342900">
              <a:lnSpc>
                <a:spcPct val="100000"/>
              </a:lnSpc>
              <a:buFont typeface="+mj-lt"/>
              <a:buAutoNum type="arabicPeriod"/>
            </a:pPr>
            <a:r>
              <a:rPr lang="de-DE" sz="2300" dirty="0">
                <a:solidFill>
                  <a:srgbClr val="202334"/>
                </a:solidFill>
                <a:effectLst/>
                <a:latin typeface="Kantumruy Pro"/>
                <a:ea typeface="Kantumruy Pro"/>
                <a:cs typeface="Times New Roman" panose="02020603050405020304" pitchFamily="18" charset="0"/>
              </a:rPr>
              <a:t>Wie nehmt ihr den Spannungsverlauf des Songs wahr? Welche Passage ist am Intensivsten/am wenigsten intensiv?</a:t>
            </a:r>
          </a:p>
          <a:p>
            <a:pPr marL="342900" indent="-342900">
              <a:lnSpc>
                <a:spcPct val="100000"/>
              </a:lnSpc>
              <a:buFont typeface="+mj-lt"/>
              <a:buAutoNum type="arabicPeriod"/>
            </a:pPr>
            <a:r>
              <a:rPr lang="de-DE" sz="2300" dirty="0">
                <a:solidFill>
                  <a:srgbClr val="202334"/>
                </a:solidFill>
                <a:effectLst/>
                <a:latin typeface="Kantumruy Pro"/>
                <a:ea typeface="Kantumruy Pro"/>
                <a:cs typeface="Times New Roman" panose="02020603050405020304" pitchFamily="18" charset="0"/>
              </a:rPr>
              <a:t>Zeigt sich der Spannungsverlauf des Songs auch in den </a:t>
            </a:r>
            <a:r>
              <a:rPr lang="de-DE" sz="2300" dirty="0" err="1">
                <a:solidFill>
                  <a:srgbClr val="202334"/>
                </a:solidFill>
                <a:effectLst/>
                <a:latin typeface="Kantumruy Pro"/>
                <a:ea typeface="Kantumruy Pro"/>
                <a:cs typeface="Times New Roman" panose="02020603050405020304" pitchFamily="18" charset="0"/>
              </a:rPr>
              <a:t>Choreografieelementen</a:t>
            </a:r>
            <a:r>
              <a:rPr lang="de-DE" sz="2300" dirty="0">
                <a:solidFill>
                  <a:srgbClr val="202334"/>
                </a:solidFill>
                <a:effectLst/>
                <a:latin typeface="Kantumruy Pro"/>
                <a:ea typeface="Kantumruy Pro"/>
                <a:cs typeface="Times New Roman" panose="02020603050405020304" pitchFamily="18" charset="0"/>
              </a:rPr>
              <a:t>? Findet ihr das Verhältnis </a:t>
            </a:r>
            <a:r>
              <a:rPr lang="de-DE" sz="2300">
                <a:solidFill>
                  <a:srgbClr val="202334"/>
                </a:solidFill>
                <a:effectLst/>
                <a:latin typeface="Kantumruy Pro"/>
                <a:ea typeface="Kantumruy Pro"/>
                <a:cs typeface="Times New Roman" panose="02020603050405020304" pitchFamily="18" charset="0"/>
              </a:rPr>
              <a:t>von Choreografie </a:t>
            </a:r>
            <a:r>
              <a:rPr lang="de-DE" sz="2300" dirty="0">
                <a:solidFill>
                  <a:srgbClr val="202334"/>
                </a:solidFill>
                <a:effectLst/>
                <a:latin typeface="Kantumruy Pro"/>
                <a:ea typeface="Kantumruy Pro"/>
                <a:cs typeface="Times New Roman" panose="02020603050405020304" pitchFamily="18" charset="0"/>
              </a:rPr>
              <a:t>und Musik schlüssig? Wo sollte nachjustiert werden?</a:t>
            </a:r>
          </a:p>
          <a:p>
            <a:pPr marL="342900" indent="-342900">
              <a:lnSpc>
                <a:spcPct val="100000"/>
              </a:lnSpc>
              <a:buFont typeface="+mj-lt"/>
              <a:buAutoNum type="arabicPeriod"/>
            </a:pPr>
            <a:r>
              <a:rPr lang="de-DE" sz="2300" dirty="0">
                <a:solidFill>
                  <a:srgbClr val="202334"/>
                </a:solidFill>
                <a:effectLst/>
                <a:latin typeface="Kantumruy Pro"/>
                <a:ea typeface="Kantumruy Pro"/>
                <a:cs typeface="Times New Roman" panose="02020603050405020304" pitchFamily="18" charset="0"/>
              </a:rPr>
              <a:t>Passen die durch die Handschuhe erzeugten Effekte zum Spannungsverlauf des Songs?</a:t>
            </a:r>
          </a:p>
        </p:txBody>
      </p:sp>
      <p:sp>
        <p:nvSpPr>
          <p:cNvPr id="9" name="Textfeld 8">
            <a:extLst>
              <a:ext uri="{FF2B5EF4-FFF2-40B4-BE49-F238E27FC236}">
                <a16:creationId xmlns:a16="http://schemas.microsoft.com/office/drawing/2014/main" id="{3C30A752-85DF-0D11-49F1-0B01E062D363}"/>
              </a:ext>
            </a:extLst>
          </p:cNvPr>
          <p:cNvSpPr txBox="1"/>
          <p:nvPr/>
        </p:nvSpPr>
        <p:spPr>
          <a:xfrm>
            <a:off x="9669258" y="6519446"/>
            <a:ext cx="2470997" cy="338554"/>
          </a:xfrm>
          <a:prstGeom prst="rect">
            <a:avLst/>
          </a:prstGeom>
          <a:noFill/>
        </p:spPr>
        <p:txBody>
          <a:bodyPr wrap="none" rtlCol="0">
            <a:spAutoFit/>
          </a:bodyPr>
          <a:lstStyle/>
          <a:p>
            <a:r>
              <a:rPr lang="de-DE" sz="1600" dirty="0">
                <a:solidFill>
                  <a:schemeClr val="bg1"/>
                </a:solidFill>
              </a:rPr>
              <a:t>Doppelstunde 2 – Reflexion</a:t>
            </a:r>
          </a:p>
        </p:txBody>
      </p:sp>
      <p:pic>
        <p:nvPicPr>
          <p:cNvPr id="10" name="Grafik 9">
            <a:extLst>
              <a:ext uri="{FF2B5EF4-FFF2-40B4-BE49-F238E27FC236}">
                <a16:creationId xmlns:a16="http://schemas.microsoft.com/office/drawing/2014/main" id="{E9214FCE-27BF-9C5F-53C4-E4B5D8D65C6B}"/>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16815" y="3429000"/>
            <a:ext cx="2159635" cy="1439545"/>
          </a:xfrm>
          <a:prstGeom prst="rect">
            <a:avLst/>
          </a:prstGeom>
          <a:noFill/>
        </p:spPr>
      </p:pic>
      <p:pic>
        <p:nvPicPr>
          <p:cNvPr id="11" name="Grafik 10">
            <a:extLst>
              <a:ext uri="{FF2B5EF4-FFF2-40B4-BE49-F238E27FC236}">
                <a16:creationId xmlns:a16="http://schemas.microsoft.com/office/drawing/2014/main" id="{9A69A0EE-AED5-450D-5F43-4FDEF7A3A4B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96837" y="2229485"/>
            <a:ext cx="1799590" cy="1199515"/>
          </a:xfrm>
          <a:prstGeom prst="rect">
            <a:avLst/>
          </a:prstGeom>
          <a:noFill/>
        </p:spPr>
      </p:pic>
      <p:pic>
        <p:nvPicPr>
          <p:cNvPr id="12" name="Grafik 11">
            <a:extLst>
              <a:ext uri="{FF2B5EF4-FFF2-40B4-BE49-F238E27FC236}">
                <a16:creationId xmlns:a16="http://schemas.microsoft.com/office/drawing/2014/main" id="{2ED534F5-7327-62F6-C68E-3E446166CC74}"/>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396837" y="4720663"/>
            <a:ext cx="1799590" cy="1199515"/>
          </a:xfrm>
          <a:prstGeom prst="rect">
            <a:avLst/>
          </a:prstGeom>
          <a:noFill/>
        </p:spPr>
      </p:pic>
    </p:spTree>
    <p:extLst>
      <p:ext uri="{BB962C8B-B14F-4D97-AF65-F5344CB8AC3E}">
        <p14:creationId xmlns:p14="http://schemas.microsoft.com/office/powerpoint/2010/main" val="37444471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76D69D16-C9AE-31DB-D957-5CBAF3BFCD15}"/>
              </a:ext>
            </a:extLst>
          </p:cNvPr>
          <p:cNvSpPr>
            <a:spLocks noGrp="1"/>
          </p:cNvSpPr>
          <p:nvPr>
            <p:ph type="body"/>
          </p:nvPr>
        </p:nvSpPr>
        <p:spPr>
          <a:xfrm>
            <a:off x="3179139" y="1556536"/>
            <a:ext cx="8250862" cy="4854896"/>
          </a:xfrm>
        </p:spPr>
        <p:txBody>
          <a:bodyPr/>
          <a:lstStyle/>
          <a:p>
            <a:pPr marL="0" indent="0">
              <a:lnSpc>
                <a:spcPct val="150000"/>
              </a:lnSpc>
              <a:buNone/>
            </a:pPr>
            <a:r>
              <a:rPr lang="de-DE" sz="2000" dirty="0">
                <a:solidFill>
                  <a:schemeClr val="accent3">
                    <a:lumMod val="50000"/>
                  </a:schemeClr>
                </a:solidFill>
                <a:latin typeface="Kantumruy Pro"/>
                <a:ea typeface="Kantumruy Pro"/>
                <a:cs typeface="Times New Roman" panose="02020603050405020304" pitchFamily="18" charset="0"/>
              </a:rPr>
              <a:t>Arbeitsauftrag        30 Min.</a:t>
            </a:r>
          </a:p>
          <a:p>
            <a:pPr marL="0" indent="0">
              <a:lnSpc>
                <a:spcPct val="150000"/>
              </a:lnSpc>
              <a:buNone/>
            </a:pPr>
            <a:endParaRPr lang="de-DE" sz="2000" dirty="0">
              <a:solidFill>
                <a:schemeClr val="accent3">
                  <a:lumMod val="50000"/>
                </a:schemeClr>
              </a:solidFill>
              <a:effectLst/>
              <a:latin typeface="Kantumruy Pro"/>
              <a:ea typeface="Kantumruy Pro"/>
              <a:cs typeface="Times New Roman" panose="02020603050405020304" pitchFamily="18" charset="0"/>
            </a:endParaRPr>
          </a:p>
          <a:p>
            <a:pPr marL="0" indent="0">
              <a:lnSpc>
                <a:spcPct val="100000"/>
              </a:lnSpc>
              <a:buNone/>
            </a:pPr>
            <a:r>
              <a:rPr lang="de-DE" sz="2300" dirty="0">
                <a:solidFill>
                  <a:srgbClr val="202334"/>
                </a:solidFill>
                <a:effectLst/>
                <a:latin typeface="Kantumruy Pro"/>
                <a:ea typeface="Kantumruy Pro"/>
                <a:cs typeface="Times New Roman" panose="02020603050405020304" pitchFamily="18" charset="0"/>
              </a:rPr>
              <a:t>Arbeitsauftrag: </a:t>
            </a:r>
          </a:p>
          <a:p>
            <a:pPr marL="342900" indent="-342900">
              <a:lnSpc>
                <a:spcPct val="100000"/>
              </a:lnSpc>
              <a:buFont typeface="+mj-lt"/>
              <a:buAutoNum type="arabicPeriod"/>
            </a:pPr>
            <a:r>
              <a:rPr lang="de-DE" sz="2300" dirty="0">
                <a:solidFill>
                  <a:srgbClr val="202334"/>
                </a:solidFill>
                <a:effectLst/>
                <a:latin typeface="Kantumruy Pro"/>
                <a:ea typeface="Kantumruy Pro"/>
                <a:cs typeface="Times New Roman" panose="02020603050405020304" pitchFamily="18" charset="0"/>
              </a:rPr>
              <a:t>Arbeitet in Gruppen weiter an eurer Choreografie. Bezieht dabei das Feedback ein, dass ihr erhalten habt. </a:t>
            </a:r>
          </a:p>
          <a:p>
            <a:pPr marL="342900" indent="-342900">
              <a:lnSpc>
                <a:spcPct val="100000"/>
              </a:lnSpc>
              <a:buFont typeface="+mj-lt"/>
              <a:buAutoNum type="arabicPeriod"/>
            </a:pPr>
            <a:r>
              <a:rPr lang="de-DE" sz="2300" dirty="0">
                <a:solidFill>
                  <a:srgbClr val="202334"/>
                </a:solidFill>
                <a:effectLst/>
                <a:latin typeface="Kantumruy Pro"/>
                <a:ea typeface="Kantumruy Pro"/>
                <a:cs typeface="Times New Roman" panose="02020603050405020304" pitchFamily="18" charset="0"/>
              </a:rPr>
              <a:t>Bereitet euch darauf vor eure Choreografie zu präsentieren!</a:t>
            </a:r>
          </a:p>
        </p:txBody>
      </p:sp>
      <p:pic>
        <p:nvPicPr>
          <p:cNvPr id="7" name="Grafik 6" descr="Uhr mit einfarbiger Füllung">
            <a:extLst>
              <a:ext uri="{FF2B5EF4-FFF2-40B4-BE49-F238E27FC236}">
                <a16:creationId xmlns:a16="http://schemas.microsoft.com/office/drawing/2014/main" id="{32190764-EBD8-47E9-0620-0F4A68C2582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796395" y="1607988"/>
            <a:ext cx="373852" cy="373852"/>
          </a:xfrm>
          <a:prstGeom prst="rect">
            <a:avLst/>
          </a:prstGeom>
        </p:spPr>
      </p:pic>
      <p:sp>
        <p:nvSpPr>
          <p:cNvPr id="9" name="Textfeld 8">
            <a:extLst>
              <a:ext uri="{FF2B5EF4-FFF2-40B4-BE49-F238E27FC236}">
                <a16:creationId xmlns:a16="http://schemas.microsoft.com/office/drawing/2014/main" id="{5B20E18A-5A7D-E24A-43E9-BA849B0D654C}"/>
              </a:ext>
            </a:extLst>
          </p:cNvPr>
          <p:cNvSpPr txBox="1"/>
          <p:nvPr/>
        </p:nvSpPr>
        <p:spPr>
          <a:xfrm>
            <a:off x="9312814" y="6519446"/>
            <a:ext cx="2863156" cy="338554"/>
          </a:xfrm>
          <a:prstGeom prst="rect">
            <a:avLst/>
          </a:prstGeom>
          <a:noFill/>
        </p:spPr>
        <p:txBody>
          <a:bodyPr wrap="none" rtlCol="0">
            <a:spAutoFit/>
          </a:bodyPr>
          <a:lstStyle/>
          <a:p>
            <a:pPr algn="r"/>
            <a:r>
              <a:rPr lang="de-DE" sz="1600" dirty="0">
                <a:solidFill>
                  <a:schemeClr val="bg1"/>
                </a:solidFill>
              </a:rPr>
              <a:t>Doppelstunde 2 – Erarbeitung    </a:t>
            </a:r>
          </a:p>
        </p:txBody>
      </p:sp>
      <p:pic>
        <p:nvPicPr>
          <p:cNvPr id="4" name="Grafik 3" descr="Ein Bild, das Rechteck, Screenshot, Design enthält.&#10;&#10;KI-generierte Inhalte können fehlerhaft sein.">
            <a:extLst>
              <a:ext uri="{FF2B5EF4-FFF2-40B4-BE49-F238E27FC236}">
                <a16:creationId xmlns:a16="http://schemas.microsoft.com/office/drawing/2014/main" id="{642F10C9-CF6E-F27B-52D4-22283B9AE04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3535" y="2339163"/>
            <a:ext cx="2657062" cy="2827245"/>
          </a:xfrm>
          <a:prstGeom prst="rect">
            <a:avLst/>
          </a:prstGeom>
        </p:spPr>
      </p:pic>
    </p:spTree>
    <p:extLst>
      <p:ext uri="{BB962C8B-B14F-4D97-AF65-F5344CB8AC3E}">
        <p14:creationId xmlns:p14="http://schemas.microsoft.com/office/powerpoint/2010/main" val="3174176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04435E2C-4F0F-5548-EF72-892440C14889}"/>
              </a:ext>
            </a:extLst>
          </p:cNvPr>
          <p:cNvSpPr>
            <a:spLocks noGrp="1"/>
          </p:cNvSpPr>
          <p:nvPr>
            <p:ph type="body"/>
          </p:nvPr>
        </p:nvSpPr>
        <p:spPr>
          <a:xfrm>
            <a:off x="5273748" y="1945080"/>
            <a:ext cx="5589251" cy="4244040"/>
          </a:xfrm>
        </p:spPr>
        <p:txBody>
          <a:bodyPr/>
          <a:lstStyle/>
          <a:p>
            <a:pPr marL="0" indent="0">
              <a:lnSpc>
                <a:spcPct val="150000"/>
              </a:lnSpc>
              <a:buNone/>
            </a:pPr>
            <a:endParaRPr lang="de-DE" sz="1800" dirty="0">
              <a:solidFill>
                <a:schemeClr val="accent3">
                  <a:lumMod val="50000"/>
                </a:schemeClr>
              </a:solidFill>
              <a:effectLst/>
              <a:latin typeface="Kantumruy Pro"/>
              <a:ea typeface="Kantumruy Pro"/>
              <a:cs typeface="Times New Roman" panose="02020603050405020304" pitchFamily="18" charset="0"/>
            </a:endParaRPr>
          </a:p>
          <a:p>
            <a:pPr marL="0" indent="0">
              <a:lnSpc>
                <a:spcPct val="150000"/>
              </a:lnSpc>
              <a:buNone/>
            </a:pPr>
            <a:endParaRPr lang="de-DE" sz="1800" dirty="0">
              <a:solidFill>
                <a:schemeClr val="accent3">
                  <a:lumMod val="50000"/>
                </a:schemeClr>
              </a:solidFill>
              <a:latin typeface="Kantumruy Pro"/>
              <a:ea typeface="Kantumruy Pro"/>
              <a:cs typeface="Times New Roman" panose="02020603050405020304" pitchFamily="18" charset="0"/>
            </a:endParaRPr>
          </a:p>
          <a:p>
            <a:pPr marL="0" indent="0" algn="ctr">
              <a:lnSpc>
                <a:spcPct val="150000"/>
              </a:lnSpc>
              <a:buNone/>
            </a:pPr>
            <a:endParaRPr lang="de-DE" sz="1800" dirty="0">
              <a:solidFill>
                <a:schemeClr val="accent3">
                  <a:lumMod val="50000"/>
                </a:schemeClr>
              </a:solidFill>
              <a:effectLst/>
              <a:latin typeface="Kantumruy Pro"/>
              <a:ea typeface="Kantumruy Pro"/>
              <a:cs typeface="Times New Roman" panose="02020603050405020304" pitchFamily="18" charset="0"/>
            </a:endParaRPr>
          </a:p>
          <a:p>
            <a:pPr marL="0" indent="0" algn="ctr">
              <a:lnSpc>
                <a:spcPct val="150000"/>
              </a:lnSpc>
              <a:buNone/>
            </a:pPr>
            <a:r>
              <a:rPr lang="de-DE" sz="2300" dirty="0">
                <a:solidFill>
                  <a:schemeClr val="accent3">
                    <a:lumMod val="50000"/>
                  </a:schemeClr>
                </a:solidFill>
                <a:effectLst/>
                <a:latin typeface="Kantumruy Pro"/>
                <a:ea typeface="Kantumruy Pro"/>
                <a:cs typeface="Times New Roman" panose="02020603050405020304" pitchFamily="18" charset="0"/>
              </a:rPr>
              <a:t>Stopptanz</a:t>
            </a:r>
          </a:p>
        </p:txBody>
      </p:sp>
      <p:sp>
        <p:nvSpPr>
          <p:cNvPr id="6" name="Textfeld 5">
            <a:extLst>
              <a:ext uri="{FF2B5EF4-FFF2-40B4-BE49-F238E27FC236}">
                <a16:creationId xmlns:a16="http://schemas.microsoft.com/office/drawing/2014/main" id="{CFAE17B2-496F-E3F2-B4FF-2C06DD7C600D}"/>
              </a:ext>
            </a:extLst>
          </p:cNvPr>
          <p:cNvSpPr txBox="1"/>
          <p:nvPr/>
        </p:nvSpPr>
        <p:spPr>
          <a:xfrm>
            <a:off x="8200266" y="6519446"/>
            <a:ext cx="3991734" cy="338554"/>
          </a:xfrm>
          <a:prstGeom prst="rect">
            <a:avLst/>
          </a:prstGeom>
          <a:noFill/>
        </p:spPr>
        <p:txBody>
          <a:bodyPr wrap="none" rtlCol="0">
            <a:spAutoFit/>
          </a:bodyPr>
          <a:lstStyle/>
          <a:p>
            <a:pPr algn="r"/>
            <a:r>
              <a:rPr lang="de-DE" sz="1600" dirty="0">
                <a:solidFill>
                  <a:schemeClr val="bg1"/>
                </a:solidFill>
              </a:rPr>
              <a:t>Doppelstunde 2 – Präsentation und Sicherung</a:t>
            </a:r>
          </a:p>
        </p:txBody>
      </p:sp>
      <p:pic>
        <p:nvPicPr>
          <p:cNvPr id="3" name="Grafik 2" descr="Ein Bild, das Screenshot, Rechteck, Design enthält.&#10;&#10;KI-generierte Inhalte können fehlerhaft sein.">
            <a:extLst>
              <a:ext uri="{FF2B5EF4-FFF2-40B4-BE49-F238E27FC236}">
                <a16:creationId xmlns:a16="http://schemas.microsoft.com/office/drawing/2014/main" id="{3887B7D2-8813-922B-8C17-43CBE25AAE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01211" y="1708473"/>
            <a:ext cx="4079784" cy="4341092"/>
          </a:xfrm>
          <a:prstGeom prst="rect">
            <a:avLst/>
          </a:prstGeom>
        </p:spPr>
      </p:pic>
    </p:spTree>
    <p:extLst>
      <p:ext uri="{BB962C8B-B14F-4D97-AF65-F5344CB8AC3E}">
        <p14:creationId xmlns:p14="http://schemas.microsoft.com/office/powerpoint/2010/main" val="34658386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DF89A3-B771-7AD2-754E-2AA9F0154056}"/>
            </a:ext>
          </a:extLst>
        </p:cNvPr>
        <p:cNvGrpSpPr/>
        <p:nvPr/>
      </p:nvGrpSpPr>
      <p:grpSpPr>
        <a:xfrm>
          <a:off x="0" y="0"/>
          <a:ext cx="0" cy="0"/>
          <a:chOff x="0" y="0"/>
          <a:chExt cx="0" cy="0"/>
        </a:xfrm>
      </p:grpSpPr>
      <p:sp>
        <p:nvSpPr>
          <p:cNvPr id="2" name="Textplatzhalter 1">
            <a:extLst>
              <a:ext uri="{FF2B5EF4-FFF2-40B4-BE49-F238E27FC236}">
                <a16:creationId xmlns:a16="http://schemas.microsoft.com/office/drawing/2014/main" id="{2B820189-CEB5-C281-8FD9-96D1B641FAF5}"/>
              </a:ext>
            </a:extLst>
          </p:cNvPr>
          <p:cNvSpPr>
            <a:spLocks noGrp="1"/>
          </p:cNvSpPr>
          <p:nvPr>
            <p:ph type="body"/>
          </p:nvPr>
        </p:nvSpPr>
        <p:spPr/>
        <p:txBody>
          <a:bodyPr/>
          <a:lstStyle/>
          <a:p>
            <a:endParaRPr lang="de-DE" dirty="0"/>
          </a:p>
        </p:txBody>
      </p:sp>
      <p:pic>
        <p:nvPicPr>
          <p:cNvPr id="4" name="Grafik 3" descr="Ein Bild, das Himmel, Silhouette, draußen, Schatten enthält.&#10;&#10;KI-generierte Inhalte können fehlerhaft sein.">
            <a:extLst>
              <a:ext uri="{FF2B5EF4-FFF2-40B4-BE49-F238E27FC236}">
                <a16:creationId xmlns:a16="http://schemas.microsoft.com/office/drawing/2014/main" id="{D6CA56F5-6A18-875B-F0E6-E32832FBFD11}"/>
              </a:ext>
            </a:extLst>
          </p:cNvPr>
          <p:cNvPicPr>
            <a:picLocks noChangeAspect="1"/>
          </p:cNvPicPr>
          <p:nvPr/>
        </p:nvPicPr>
        <p:blipFill>
          <a:blip r:embed="rId2">
            <a:extLst>
              <a:ext uri="{28A0092B-C50C-407E-A947-70E740481C1C}">
                <a14:useLocalDpi xmlns:a14="http://schemas.microsoft.com/office/drawing/2010/main" val="0"/>
              </a:ext>
            </a:extLst>
          </a:blip>
          <a:srcRect l="887" t="19223" r="-29"/>
          <a:stretch>
            <a:fillRect/>
          </a:stretch>
        </p:blipFill>
        <p:spPr>
          <a:xfrm>
            <a:off x="0" y="1318437"/>
            <a:ext cx="12195544" cy="5539563"/>
          </a:xfrm>
          <a:prstGeom prst="rect">
            <a:avLst/>
          </a:prstGeom>
        </p:spPr>
      </p:pic>
      <p:sp>
        <p:nvSpPr>
          <p:cNvPr id="3" name="Titel 2">
            <a:extLst>
              <a:ext uri="{FF2B5EF4-FFF2-40B4-BE49-F238E27FC236}">
                <a16:creationId xmlns:a16="http://schemas.microsoft.com/office/drawing/2014/main" id="{49819A11-653A-FF4D-69AC-C9EF0FF16A9F}"/>
              </a:ext>
            </a:extLst>
          </p:cNvPr>
          <p:cNvSpPr>
            <a:spLocks noGrp="1"/>
          </p:cNvSpPr>
          <p:nvPr>
            <p:ph type="title"/>
          </p:nvPr>
        </p:nvSpPr>
        <p:spPr>
          <a:xfrm>
            <a:off x="5209953" y="4306186"/>
            <a:ext cx="6549656" cy="2378177"/>
          </a:xfrm>
        </p:spPr>
        <p:txBody>
          <a:bodyPr/>
          <a:lstStyle/>
          <a:p>
            <a:pPr marL="0" indent="0" algn="r">
              <a:buNone/>
            </a:pPr>
            <a:r>
              <a:rPr lang="de-DE" sz="4000" dirty="0"/>
              <a:t>3. Doppelstunde</a:t>
            </a:r>
            <a:endParaRPr lang="de-DE" dirty="0"/>
          </a:p>
        </p:txBody>
      </p:sp>
    </p:spTree>
    <p:extLst>
      <p:ext uri="{BB962C8B-B14F-4D97-AF65-F5344CB8AC3E}">
        <p14:creationId xmlns:p14="http://schemas.microsoft.com/office/powerpoint/2010/main" val="26766593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83DEE2-5305-D468-0061-D5D3E456C1A1}"/>
            </a:ext>
          </a:extLst>
        </p:cNvPr>
        <p:cNvGrpSpPr/>
        <p:nvPr/>
      </p:nvGrpSpPr>
      <p:grpSpPr>
        <a:xfrm>
          <a:off x="0" y="0"/>
          <a:ext cx="0" cy="0"/>
          <a:chOff x="0" y="0"/>
          <a:chExt cx="0" cy="0"/>
        </a:xfrm>
      </p:grpSpPr>
      <p:sp>
        <p:nvSpPr>
          <p:cNvPr id="2" name="Textplatzhalter 1">
            <a:extLst>
              <a:ext uri="{FF2B5EF4-FFF2-40B4-BE49-F238E27FC236}">
                <a16:creationId xmlns:a16="http://schemas.microsoft.com/office/drawing/2014/main" id="{DD396359-9870-FE66-AA9F-31E093BA55BE}"/>
              </a:ext>
            </a:extLst>
          </p:cNvPr>
          <p:cNvSpPr>
            <a:spLocks noGrp="1"/>
          </p:cNvSpPr>
          <p:nvPr>
            <p:ph type="body"/>
          </p:nvPr>
        </p:nvSpPr>
        <p:spPr>
          <a:xfrm>
            <a:off x="5943600" y="3327990"/>
            <a:ext cx="4919400" cy="2861129"/>
          </a:xfrm>
        </p:spPr>
        <p:txBody>
          <a:bodyPr/>
          <a:lstStyle/>
          <a:p>
            <a:pPr marL="0" indent="0">
              <a:buNone/>
            </a:pPr>
            <a:r>
              <a:rPr lang="de-DE" dirty="0">
                <a:solidFill>
                  <a:schemeClr val="accent3">
                    <a:lumMod val="50000"/>
                  </a:schemeClr>
                </a:solidFill>
              </a:rPr>
              <a:t>Einstieg</a:t>
            </a:r>
            <a:endParaRPr lang="de-DE" i="1" dirty="0">
              <a:solidFill>
                <a:schemeClr val="accent3">
                  <a:lumMod val="50000"/>
                </a:schemeClr>
              </a:solidFill>
            </a:endParaRPr>
          </a:p>
        </p:txBody>
      </p:sp>
      <p:sp>
        <p:nvSpPr>
          <p:cNvPr id="4" name="Textfeld 3">
            <a:extLst>
              <a:ext uri="{FF2B5EF4-FFF2-40B4-BE49-F238E27FC236}">
                <a16:creationId xmlns:a16="http://schemas.microsoft.com/office/drawing/2014/main" id="{29AE1394-4B8B-E3A7-FFF9-98AAC3778207}"/>
              </a:ext>
            </a:extLst>
          </p:cNvPr>
          <p:cNvSpPr txBox="1"/>
          <p:nvPr/>
        </p:nvSpPr>
        <p:spPr>
          <a:xfrm>
            <a:off x="9883163" y="6519446"/>
            <a:ext cx="2308837" cy="338554"/>
          </a:xfrm>
          <a:prstGeom prst="rect">
            <a:avLst/>
          </a:prstGeom>
          <a:noFill/>
        </p:spPr>
        <p:txBody>
          <a:bodyPr wrap="none" rtlCol="0">
            <a:spAutoFit/>
          </a:bodyPr>
          <a:lstStyle/>
          <a:p>
            <a:r>
              <a:rPr lang="de-DE" sz="1600" dirty="0">
                <a:solidFill>
                  <a:schemeClr val="bg1"/>
                </a:solidFill>
              </a:rPr>
              <a:t>Doppelstunde 3 - Einstieg</a:t>
            </a:r>
          </a:p>
        </p:txBody>
      </p:sp>
      <p:pic>
        <p:nvPicPr>
          <p:cNvPr id="3" name="Grafik 2" descr="Ein Bild, das Clipart, Zeichnung, Menschliches Gesicht, Cartoon enthält.&#10;&#10;KI-generierte Inhalte können fehlerhaft sein.">
            <a:extLst>
              <a:ext uri="{FF2B5EF4-FFF2-40B4-BE49-F238E27FC236}">
                <a16:creationId xmlns:a16="http://schemas.microsoft.com/office/drawing/2014/main" id="{1A7076CE-F464-FA49-724A-0FA10609C6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29000" y="1665942"/>
            <a:ext cx="3771440" cy="4012999"/>
          </a:xfrm>
          <a:prstGeom prst="rect">
            <a:avLst/>
          </a:prstGeom>
        </p:spPr>
      </p:pic>
    </p:spTree>
    <p:extLst>
      <p:ext uri="{BB962C8B-B14F-4D97-AF65-F5344CB8AC3E}">
        <p14:creationId xmlns:p14="http://schemas.microsoft.com/office/powerpoint/2010/main" val="10967356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76D69D16-C9AE-31DB-D957-5CBAF3BFCD15}"/>
              </a:ext>
            </a:extLst>
          </p:cNvPr>
          <p:cNvSpPr>
            <a:spLocks noGrp="1"/>
          </p:cNvSpPr>
          <p:nvPr>
            <p:ph type="body"/>
          </p:nvPr>
        </p:nvSpPr>
        <p:spPr>
          <a:xfrm>
            <a:off x="3264195" y="1545902"/>
            <a:ext cx="8059480" cy="4854896"/>
          </a:xfrm>
        </p:spPr>
        <p:txBody>
          <a:bodyPr/>
          <a:lstStyle/>
          <a:p>
            <a:pPr marL="0" indent="0">
              <a:lnSpc>
                <a:spcPct val="150000"/>
              </a:lnSpc>
              <a:buNone/>
            </a:pPr>
            <a:r>
              <a:rPr lang="de-DE" sz="2000" dirty="0">
                <a:solidFill>
                  <a:schemeClr val="accent3">
                    <a:lumMod val="50000"/>
                  </a:schemeClr>
                </a:solidFill>
                <a:latin typeface="Kantumruy Pro"/>
                <a:ea typeface="Kantumruy Pro"/>
                <a:cs typeface="Times New Roman" panose="02020603050405020304" pitchFamily="18" charset="0"/>
              </a:rPr>
              <a:t>Arbeitsauftrag        20 Min.</a:t>
            </a:r>
          </a:p>
          <a:p>
            <a:pPr marL="0" indent="0">
              <a:lnSpc>
                <a:spcPct val="150000"/>
              </a:lnSpc>
              <a:buNone/>
            </a:pPr>
            <a:endParaRPr lang="de-DE" sz="2000" dirty="0">
              <a:solidFill>
                <a:schemeClr val="accent3">
                  <a:lumMod val="50000"/>
                </a:schemeClr>
              </a:solidFill>
              <a:effectLst/>
              <a:latin typeface="Kantumruy Pro"/>
              <a:ea typeface="Kantumruy Pro"/>
              <a:cs typeface="Times New Roman" panose="02020603050405020304" pitchFamily="18" charset="0"/>
            </a:endParaRPr>
          </a:p>
          <a:p>
            <a:pPr marL="0" indent="0">
              <a:lnSpc>
                <a:spcPct val="100000"/>
              </a:lnSpc>
              <a:buNone/>
            </a:pPr>
            <a:r>
              <a:rPr lang="de-DE" sz="2300" dirty="0">
                <a:solidFill>
                  <a:srgbClr val="202334"/>
                </a:solidFill>
                <a:effectLst/>
                <a:latin typeface="Kantumruy Pro"/>
                <a:ea typeface="Kantumruy Pro"/>
                <a:cs typeface="Times New Roman" panose="02020603050405020304" pitchFamily="18" charset="0"/>
              </a:rPr>
              <a:t>Arbeitsauftrag: </a:t>
            </a:r>
          </a:p>
          <a:p>
            <a:pPr marL="457200" indent="-457200">
              <a:lnSpc>
                <a:spcPct val="100000"/>
              </a:lnSpc>
              <a:buFont typeface="+mj-lt"/>
              <a:buAutoNum type="arabicPeriod"/>
            </a:pPr>
            <a:r>
              <a:rPr lang="de-DE" sz="2300" dirty="0">
                <a:solidFill>
                  <a:srgbClr val="202334"/>
                </a:solidFill>
                <a:effectLst/>
                <a:latin typeface="Kantumruy Pro"/>
                <a:ea typeface="Kantumruy Pro"/>
                <a:cs typeface="Times New Roman" panose="02020603050405020304" pitchFamily="18" charset="0"/>
              </a:rPr>
              <a:t>Wiederholt eure Choreografie</a:t>
            </a:r>
            <a:r>
              <a:rPr lang="de-DE" sz="2300" dirty="0">
                <a:solidFill>
                  <a:srgbClr val="202334"/>
                </a:solidFill>
                <a:latin typeface="Kantumruy Pro"/>
                <a:ea typeface="Kantumruy Pro"/>
                <a:cs typeface="Times New Roman" panose="02020603050405020304" pitchFamily="18" charset="0"/>
              </a:rPr>
              <a:t>,</a:t>
            </a:r>
            <a:r>
              <a:rPr lang="de-DE" sz="2300" dirty="0">
                <a:solidFill>
                  <a:srgbClr val="202334"/>
                </a:solidFill>
                <a:effectLst/>
                <a:latin typeface="Kantumruy Pro"/>
                <a:ea typeface="Kantumruy Pro"/>
                <a:cs typeface="Times New Roman" panose="02020603050405020304" pitchFamily="18" charset="0"/>
              </a:rPr>
              <a:t> bis sie auswendig sitzt. </a:t>
            </a:r>
          </a:p>
          <a:p>
            <a:pPr marL="457200" indent="-457200">
              <a:lnSpc>
                <a:spcPct val="100000"/>
              </a:lnSpc>
              <a:buFont typeface="+mj-lt"/>
              <a:buAutoNum type="arabicPeriod"/>
            </a:pPr>
            <a:r>
              <a:rPr lang="de-DE" sz="2300" dirty="0">
                <a:solidFill>
                  <a:srgbClr val="202334"/>
                </a:solidFill>
                <a:effectLst/>
                <a:latin typeface="Kantumruy Pro"/>
                <a:ea typeface="Kantumruy Pro"/>
                <a:cs typeface="Times New Roman" panose="02020603050405020304" pitchFamily="18" charset="0"/>
              </a:rPr>
              <a:t>Nutzt die Erfahrung aus der Übung vom Anfang, um sie möglichst synchron ausführen zu können. Bestimmt ggf. eine oder mehrere führende Person(en). </a:t>
            </a:r>
          </a:p>
          <a:p>
            <a:pPr marL="457200" indent="-457200">
              <a:lnSpc>
                <a:spcPct val="100000"/>
              </a:lnSpc>
              <a:buFont typeface="+mj-lt"/>
              <a:buAutoNum type="arabicPeriod"/>
            </a:pPr>
            <a:r>
              <a:rPr lang="de-DE" sz="2300" dirty="0">
                <a:solidFill>
                  <a:srgbClr val="202334"/>
                </a:solidFill>
                <a:effectLst/>
                <a:latin typeface="Kantumruy Pro"/>
                <a:ea typeface="Kantumruy Pro"/>
                <a:cs typeface="Times New Roman" panose="02020603050405020304" pitchFamily="18" charset="0"/>
              </a:rPr>
              <a:t>Falls noch Zeit bleibt, überlegt, wie ihr den anderen eure Choreografie Schritt für Schritt beibringen könnt. </a:t>
            </a:r>
          </a:p>
        </p:txBody>
      </p:sp>
      <p:pic>
        <p:nvPicPr>
          <p:cNvPr id="7" name="Grafik 6" descr="Uhr mit einfarbiger Füllung">
            <a:extLst>
              <a:ext uri="{FF2B5EF4-FFF2-40B4-BE49-F238E27FC236}">
                <a16:creationId xmlns:a16="http://schemas.microsoft.com/office/drawing/2014/main" id="{32190764-EBD8-47E9-0620-0F4A68C2582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796395" y="1607988"/>
            <a:ext cx="373852" cy="373852"/>
          </a:xfrm>
          <a:prstGeom prst="rect">
            <a:avLst/>
          </a:prstGeom>
        </p:spPr>
      </p:pic>
      <p:sp>
        <p:nvSpPr>
          <p:cNvPr id="9" name="Textfeld 8">
            <a:extLst>
              <a:ext uri="{FF2B5EF4-FFF2-40B4-BE49-F238E27FC236}">
                <a16:creationId xmlns:a16="http://schemas.microsoft.com/office/drawing/2014/main" id="{5B20E18A-5A7D-E24A-43E9-BA849B0D654C}"/>
              </a:ext>
            </a:extLst>
          </p:cNvPr>
          <p:cNvSpPr txBox="1"/>
          <p:nvPr/>
        </p:nvSpPr>
        <p:spPr>
          <a:xfrm>
            <a:off x="9312814" y="6519446"/>
            <a:ext cx="2827890" cy="338554"/>
          </a:xfrm>
          <a:prstGeom prst="rect">
            <a:avLst/>
          </a:prstGeom>
          <a:noFill/>
        </p:spPr>
        <p:txBody>
          <a:bodyPr wrap="none" rtlCol="0">
            <a:spAutoFit/>
          </a:bodyPr>
          <a:lstStyle/>
          <a:p>
            <a:r>
              <a:rPr lang="de-DE" sz="1600" dirty="0">
                <a:solidFill>
                  <a:schemeClr val="bg1"/>
                </a:solidFill>
              </a:rPr>
              <a:t>Doppelstunde 3 – Erarbeitung 1</a:t>
            </a:r>
          </a:p>
        </p:txBody>
      </p:sp>
      <p:pic>
        <p:nvPicPr>
          <p:cNvPr id="4" name="Grafik 3" descr="Ein Bild, das Rechteck, Screenshot, Design enthält.&#10;&#10;KI-generierte Inhalte können fehlerhaft sein.">
            <a:extLst>
              <a:ext uri="{FF2B5EF4-FFF2-40B4-BE49-F238E27FC236}">
                <a16:creationId xmlns:a16="http://schemas.microsoft.com/office/drawing/2014/main" id="{9905C9FF-9D2A-D67D-833E-3D6484FB314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3535" y="2339163"/>
            <a:ext cx="2657062" cy="2827245"/>
          </a:xfrm>
          <a:prstGeom prst="rect">
            <a:avLst/>
          </a:prstGeom>
        </p:spPr>
      </p:pic>
    </p:spTree>
    <p:extLst>
      <p:ext uri="{BB962C8B-B14F-4D97-AF65-F5344CB8AC3E}">
        <p14:creationId xmlns:p14="http://schemas.microsoft.com/office/powerpoint/2010/main" val="27839245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04435E2C-4F0F-5548-EF72-892440C14889}"/>
              </a:ext>
            </a:extLst>
          </p:cNvPr>
          <p:cNvSpPr>
            <a:spLocks noGrp="1"/>
          </p:cNvSpPr>
          <p:nvPr>
            <p:ph type="body"/>
          </p:nvPr>
        </p:nvSpPr>
        <p:spPr>
          <a:xfrm>
            <a:off x="5273748" y="1945080"/>
            <a:ext cx="5589251" cy="4244040"/>
          </a:xfrm>
        </p:spPr>
        <p:txBody>
          <a:bodyPr/>
          <a:lstStyle/>
          <a:p>
            <a:pPr marL="0" indent="0">
              <a:lnSpc>
                <a:spcPct val="150000"/>
              </a:lnSpc>
              <a:buNone/>
            </a:pPr>
            <a:endParaRPr lang="de-DE" sz="1800" dirty="0">
              <a:solidFill>
                <a:schemeClr val="accent3">
                  <a:lumMod val="50000"/>
                </a:schemeClr>
              </a:solidFill>
              <a:effectLst/>
              <a:latin typeface="Kantumruy Pro"/>
              <a:ea typeface="Kantumruy Pro"/>
              <a:cs typeface="Times New Roman" panose="02020603050405020304" pitchFamily="18" charset="0"/>
            </a:endParaRPr>
          </a:p>
          <a:p>
            <a:pPr marL="0" indent="0">
              <a:lnSpc>
                <a:spcPct val="150000"/>
              </a:lnSpc>
              <a:buNone/>
            </a:pPr>
            <a:endParaRPr lang="de-DE" sz="1800" dirty="0">
              <a:solidFill>
                <a:schemeClr val="accent3">
                  <a:lumMod val="50000"/>
                </a:schemeClr>
              </a:solidFill>
              <a:latin typeface="Kantumruy Pro"/>
              <a:ea typeface="Kantumruy Pro"/>
              <a:cs typeface="Times New Roman" panose="02020603050405020304" pitchFamily="18" charset="0"/>
            </a:endParaRPr>
          </a:p>
          <a:p>
            <a:pPr marL="0" indent="0" algn="ctr">
              <a:lnSpc>
                <a:spcPct val="150000"/>
              </a:lnSpc>
              <a:buNone/>
            </a:pPr>
            <a:endParaRPr lang="de-DE" sz="1800" dirty="0">
              <a:solidFill>
                <a:schemeClr val="accent3">
                  <a:lumMod val="50000"/>
                </a:schemeClr>
              </a:solidFill>
              <a:effectLst/>
              <a:latin typeface="Kantumruy Pro"/>
              <a:ea typeface="Kantumruy Pro"/>
              <a:cs typeface="Times New Roman" panose="02020603050405020304" pitchFamily="18" charset="0"/>
            </a:endParaRPr>
          </a:p>
          <a:p>
            <a:pPr marL="0" indent="0" algn="ctr">
              <a:lnSpc>
                <a:spcPct val="150000"/>
              </a:lnSpc>
              <a:buNone/>
            </a:pPr>
            <a:r>
              <a:rPr lang="de-DE" sz="2300" dirty="0">
                <a:solidFill>
                  <a:schemeClr val="accent3">
                    <a:lumMod val="50000"/>
                  </a:schemeClr>
                </a:solidFill>
                <a:latin typeface="Kantumruy Pro"/>
                <a:ea typeface="Kantumruy Pro"/>
                <a:cs typeface="Times New Roman" panose="02020603050405020304" pitchFamily="18" charset="0"/>
              </a:rPr>
              <a:t>Zusammensetzen der Choreografie</a:t>
            </a:r>
            <a:endParaRPr lang="de-DE" sz="2300" dirty="0">
              <a:solidFill>
                <a:schemeClr val="accent3">
                  <a:lumMod val="50000"/>
                </a:schemeClr>
              </a:solidFill>
              <a:effectLst/>
              <a:latin typeface="Kantumruy Pro"/>
              <a:ea typeface="Kantumruy Pro"/>
              <a:cs typeface="Times New Roman" panose="02020603050405020304" pitchFamily="18" charset="0"/>
            </a:endParaRPr>
          </a:p>
        </p:txBody>
      </p:sp>
      <p:sp>
        <p:nvSpPr>
          <p:cNvPr id="6" name="Textfeld 5">
            <a:extLst>
              <a:ext uri="{FF2B5EF4-FFF2-40B4-BE49-F238E27FC236}">
                <a16:creationId xmlns:a16="http://schemas.microsoft.com/office/drawing/2014/main" id="{CFAE17B2-496F-E3F2-B4FF-2C06DD7C600D}"/>
              </a:ext>
            </a:extLst>
          </p:cNvPr>
          <p:cNvSpPr txBox="1"/>
          <p:nvPr/>
        </p:nvSpPr>
        <p:spPr>
          <a:xfrm>
            <a:off x="9436181" y="6519446"/>
            <a:ext cx="2829493" cy="338554"/>
          </a:xfrm>
          <a:prstGeom prst="rect">
            <a:avLst/>
          </a:prstGeom>
          <a:noFill/>
        </p:spPr>
        <p:txBody>
          <a:bodyPr wrap="none" rtlCol="0">
            <a:spAutoFit/>
          </a:bodyPr>
          <a:lstStyle/>
          <a:p>
            <a:r>
              <a:rPr lang="de-DE" sz="1600" dirty="0">
                <a:solidFill>
                  <a:schemeClr val="bg1"/>
                </a:solidFill>
              </a:rPr>
              <a:t>Doppelstunde 3 – Erarbeitung 2</a:t>
            </a:r>
          </a:p>
        </p:txBody>
      </p:sp>
      <p:pic>
        <p:nvPicPr>
          <p:cNvPr id="4" name="Grafik 3" descr="Ein Bild, das Zeichnung, Cartoon, Clipart enthält.&#10;&#10;KI-generierte Inhalte können fehlerhaft sein.">
            <a:extLst>
              <a:ext uri="{FF2B5EF4-FFF2-40B4-BE49-F238E27FC236}">
                <a16:creationId xmlns:a16="http://schemas.microsoft.com/office/drawing/2014/main" id="{C8AC09BC-D82D-3F47-233E-090CE12C52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4236" y="1945080"/>
            <a:ext cx="3899031" cy="4148762"/>
          </a:xfrm>
          <a:prstGeom prst="rect">
            <a:avLst/>
          </a:prstGeom>
        </p:spPr>
      </p:pic>
    </p:spTree>
    <p:extLst>
      <p:ext uri="{BB962C8B-B14F-4D97-AF65-F5344CB8AC3E}">
        <p14:creationId xmlns:p14="http://schemas.microsoft.com/office/powerpoint/2010/main" val="29285573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04435E2C-4F0F-5548-EF72-892440C14889}"/>
              </a:ext>
            </a:extLst>
          </p:cNvPr>
          <p:cNvSpPr>
            <a:spLocks noGrp="1"/>
          </p:cNvSpPr>
          <p:nvPr>
            <p:ph type="body"/>
          </p:nvPr>
        </p:nvSpPr>
        <p:spPr>
          <a:xfrm>
            <a:off x="5273748" y="1945080"/>
            <a:ext cx="5589251" cy="4244040"/>
          </a:xfrm>
        </p:spPr>
        <p:txBody>
          <a:bodyPr/>
          <a:lstStyle/>
          <a:p>
            <a:pPr marL="0" indent="0">
              <a:lnSpc>
                <a:spcPct val="150000"/>
              </a:lnSpc>
              <a:buNone/>
            </a:pPr>
            <a:endParaRPr lang="de-DE" sz="1800" dirty="0">
              <a:solidFill>
                <a:schemeClr val="accent3">
                  <a:lumMod val="50000"/>
                </a:schemeClr>
              </a:solidFill>
              <a:effectLst/>
              <a:latin typeface="Kantumruy Pro"/>
              <a:ea typeface="Kantumruy Pro"/>
              <a:cs typeface="Times New Roman" panose="02020603050405020304" pitchFamily="18" charset="0"/>
            </a:endParaRPr>
          </a:p>
          <a:p>
            <a:pPr marL="0" indent="0">
              <a:lnSpc>
                <a:spcPct val="150000"/>
              </a:lnSpc>
              <a:buNone/>
            </a:pPr>
            <a:endParaRPr lang="de-DE" sz="1800" dirty="0">
              <a:solidFill>
                <a:schemeClr val="accent3">
                  <a:lumMod val="50000"/>
                </a:schemeClr>
              </a:solidFill>
              <a:latin typeface="Kantumruy Pro"/>
              <a:ea typeface="Kantumruy Pro"/>
              <a:cs typeface="Times New Roman" panose="02020603050405020304" pitchFamily="18" charset="0"/>
            </a:endParaRPr>
          </a:p>
          <a:p>
            <a:pPr marL="0" indent="0" algn="ctr">
              <a:lnSpc>
                <a:spcPct val="150000"/>
              </a:lnSpc>
              <a:buNone/>
            </a:pPr>
            <a:endParaRPr lang="de-DE" sz="1800" dirty="0">
              <a:solidFill>
                <a:schemeClr val="accent3">
                  <a:lumMod val="50000"/>
                </a:schemeClr>
              </a:solidFill>
              <a:effectLst/>
              <a:latin typeface="Kantumruy Pro"/>
              <a:ea typeface="Kantumruy Pro"/>
              <a:cs typeface="Times New Roman" panose="02020603050405020304" pitchFamily="18" charset="0"/>
            </a:endParaRPr>
          </a:p>
          <a:p>
            <a:pPr marL="0" indent="0" algn="ctr">
              <a:lnSpc>
                <a:spcPct val="150000"/>
              </a:lnSpc>
              <a:buNone/>
            </a:pPr>
            <a:r>
              <a:rPr lang="de-DE" sz="2300" dirty="0">
                <a:solidFill>
                  <a:schemeClr val="accent3">
                    <a:lumMod val="50000"/>
                  </a:schemeClr>
                </a:solidFill>
                <a:latin typeface="Kantumruy Pro"/>
                <a:ea typeface="Kantumruy Pro"/>
                <a:cs typeface="Times New Roman" panose="02020603050405020304" pitchFamily="18" charset="0"/>
              </a:rPr>
              <a:t>Werkstattkonzert!</a:t>
            </a:r>
            <a:endParaRPr lang="de-DE" sz="2300" dirty="0">
              <a:solidFill>
                <a:schemeClr val="accent3">
                  <a:lumMod val="50000"/>
                </a:schemeClr>
              </a:solidFill>
              <a:effectLst/>
              <a:latin typeface="Kantumruy Pro"/>
              <a:ea typeface="Kantumruy Pro"/>
              <a:cs typeface="Times New Roman" panose="02020603050405020304" pitchFamily="18" charset="0"/>
            </a:endParaRPr>
          </a:p>
        </p:txBody>
      </p:sp>
      <p:sp>
        <p:nvSpPr>
          <p:cNvPr id="6" name="Textfeld 5">
            <a:extLst>
              <a:ext uri="{FF2B5EF4-FFF2-40B4-BE49-F238E27FC236}">
                <a16:creationId xmlns:a16="http://schemas.microsoft.com/office/drawing/2014/main" id="{CFAE17B2-496F-E3F2-B4FF-2C06DD7C600D}"/>
              </a:ext>
            </a:extLst>
          </p:cNvPr>
          <p:cNvSpPr txBox="1"/>
          <p:nvPr/>
        </p:nvSpPr>
        <p:spPr>
          <a:xfrm>
            <a:off x="9436181" y="6519446"/>
            <a:ext cx="2755819" cy="338554"/>
          </a:xfrm>
          <a:prstGeom prst="rect">
            <a:avLst/>
          </a:prstGeom>
          <a:noFill/>
        </p:spPr>
        <p:txBody>
          <a:bodyPr wrap="none" rtlCol="0">
            <a:spAutoFit/>
          </a:bodyPr>
          <a:lstStyle/>
          <a:p>
            <a:r>
              <a:rPr lang="de-DE" sz="1600" dirty="0">
                <a:solidFill>
                  <a:schemeClr val="bg1"/>
                </a:solidFill>
              </a:rPr>
              <a:t>Doppelstunde 3 – Präsentation</a:t>
            </a:r>
          </a:p>
        </p:txBody>
      </p:sp>
      <p:pic>
        <p:nvPicPr>
          <p:cNvPr id="4" name="Grafik 3" descr="Ein Bild, das Screenshot, Rechteck, Design enthält.&#10;&#10;KI-generierte Inhalte können fehlerhaft sein.">
            <a:extLst>
              <a:ext uri="{FF2B5EF4-FFF2-40B4-BE49-F238E27FC236}">
                <a16:creationId xmlns:a16="http://schemas.microsoft.com/office/drawing/2014/main" id="{56F6431F-16D8-E8B0-6D1C-E9F98C1558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71600" y="1708473"/>
            <a:ext cx="4079784" cy="4341092"/>
          </a:xfrm>
          <a:prstGeom prst="rect">
            <a:avLst/>
          </a:prstGeom>
        </p:spPr>
      </p:pic>
    </p:spTree>
    <p:extLst>
      <p:ext uri="{BB962C8B-B14F-4D97-AF65-F5344CB8AC3E}">
        <p14:creationId xmlns:p14="http://schemas.microsoft.com/office/powerpoint/2010/main" val="35902623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3077C921-BFDF-9418-E811-F3D2BCB54FD8}"/>
              </a:ext>
            </a:extLst>
          </p:cNvPr>
          <p:cNvSpPr>
            <a:spLocks noGrp="1"/>
          </p:cNvSpPr>
          <p:nvPr>
            <p:ph type="body"/>
          </p:nvPr>
        </p:nvSpPr>
        <p:spPr>
          <a:xfrm>
            <a:off x="4260182" y="1934299"/>
            <a:ext cx="7325833" cy="4244040"/>
          </a:xfrm>
        </p:spPr>
        <p:txBody>
          <a:bodyPr/>
          <a:lstStyle/>
          <a:p>
            <a:pPr marL="457200" indent="-457200">
              <a:lnSpc>
                <a:spcPct val="100000"/>
              </a:lnSpc>
              <a:buFont typeface="+mj-lt"/>
              <a:buAutoNum type="arabicPeriod"/>
            </a:pPr>
            <a:endParaRPr lang="de-DE" sz="2300" dirty="0">
              <a:solidFill>
                <a:schemeClr val="accent3">
                  <a:lumMod val="50000"/>
                </a:schemeClr>
              </a:solidFill>
              <a:effectLst/>
              <a:latin typeface="Kantumruy Pro"/>
              <a:ea typeface="Kantumruy Pro"/>
              <a:cs typeface="Times New Roman" panose="02020603050405020304" pitchFamily="18" charset="0"/>
            </a:endParaRPr>
          </a:p>
          <a:p>
            <a:pPr marL="0" indent="0">
              <a:lnSpc>
                <a:spcPct val="100000"/>
              </a:lnSpc>
              <a:buNone/>
            </a:pPr>
            <a:r>
              <a:rPr lang="de-DE" sz="2300" dirty="0">
                <a:solidFill>
                  <a:schemeClr val="accent3">
                    <a:lumMod val="50000"/>
                  </a:schemeClr>
                </a:solidFill>
                <a:effectLst/>
                <a:latin typeface="Kantumruy Pro"/>
                <a:ea typeface="Kantumruy Pro"/>
                <a:cs typeface="Times New Roman" panose="02020603050405020304" pitchFamily="18" charset="0"/>
              </a:rPr>
              <a:t>Reflexion</a:t>
            </a:r>
          </a:p>
          <a:p>
            <a:pPr marL="457200" indent="-457200">
              <a:lnSpc>
                <a:spcPct val="100000"/>
              </a:lnSpc>
              <a:spcBef>
                <a:spcPts val="0"/>
              </a:spcBef>
              <a:buFont typeface="+mj-lt"/>
              <a:buAutoNum type="arabicPeriod"/>
            </a:pPr>
            <a:r>
              <a:rPr lang="de-DE" sz="2300" dirty="0">
                <a:solidFill>
                  <a:srgbClr val="202334"/>
                </a:solidFill>
                <a:latin typeface="Kantumruy Pro"/>
                <a:ea typeface="Kantumruy Pro"/>
                <a:cs typeface="Times New Roman" panose="02020603050405020304" pitchFamily="18" charset="0"/>
              </a:rPr>
              <a:t>So war es für mich, die Choreografie zum Song Wake Me zu erarbeiten und umzusetzen…</a:t>
            </a:r>
          </a:p>
          <a:p>
            <a:pPr marL="457200" indent="-457200">
              <a:lnSpc>
                <a:spcPct val="100000"/>
              </a:lnSpc>
              <a:spcBef>
                <a:spcPts val="0"/>
              </a:spcBef>
              <a:buFont typeface="+mj-lt"/>
              <a:buAutoNum type="arabicPeriod"/>
            </a:pPr>
            <a:r>
              <a:rPr lang="de-DE" sz="2300" dirty="0">
                <a:solidFill>
                  <a:srgbClr val="202334"/>
                </a:solidFill>
                <a:latin typeface="Kantumruy Pro"/>
                <a:ea typeface="Kantumruy Pro"/>
                <a:cs typeface="Times New Roman" panose="02020603050405020304" pitchFamily="18" charset="0"/>
              </a:rPr>
              <a:t>So habe ich das Zusammenspiel aus Bewegungs- und </a:t>
            </a:r>
            <a:r>
              <a:rPr lang="de-DE" sz="2300" dirty="0" err="1">
                <a:solidFill>
                  <a:srgbClr val="202334"/>
                </a:solidFill>
                <a:latin typeface="Kantumruy Pro"/>
                <a:ea typeface="Kantumruy Pro"/>
                <a:cs typeface="Times New Roman" panose="02020603050405020304" pitchFamily="18" charset="0"/>
              </a:rPr>
              <a:t>MiMU</a:t>
            </a:r>
            <a:r>
              <a:rPr lang="de-DE" sz="2300" dirty="0">
                <a:solidFill>
                  <a:srgbClr val="202334"/>
                </a:solidFill>
                <a:latin typeface="Kantumruy Pro"/>
                <a:ea typeface="Kantumruy Pro"/>
                <a:cs typeface="Times New Roman" panose="02020603050405020304" pitchFamily="18" charset="0"/>
              </a:rPr>
              <a:t> </a:t>
            </a:r>
            <a:r>
              <a:rPr lang="de-DE" sz="2300" dirty="0" err="1">
                <a:solidFill>
                  <a:srgbClr val="202334"/>
                </a:solidFill>
                <a:latin typeface="Kantumruy Pro"/>
                <a:ea typeface="Kantumruy Pro"/>
                <a:cs typeface="Times New Roman" panose="02020603050405020304" pitchFamily="18" charset="0"/>
              </a:rPr>
              <a:t>Glovse</a:t>
            </a:r>
            <a:r>
              <a:rPr lang="de-DE" sz="2300" dirty="0">
                <a:solidFill>
                  <a:srgbClr val="202334"/>
                </a:solidFill>
                <a:latin typeface="Kantumruy Pro"/>
                <a:ea typeface="Kantumruy Pro"/>
                <a:cs typeface="Times New Roman" panose="02020603050405020304" pitchFamily="18" charset="0"/>
              </a:rPr>
              <a:t>-Choreografie erlebt…</a:t>
            </a:r>
          </a:p>
          <a:p>
            <a:pPr marL="457200" indent="-457200">
              <a:lnSpc>
                <a:spcPct val="100000"/>
              </a:lnSpc>
              <a:spcBef>
                <a:spcPts val="0"/>
              </a:spcBef>
              <a:buFont typeface="+mj-lt"/>
              <a:buAutoNum type="arabicPeriod"/>
            </a:pPr>
            <a:r>
              <a:rPr lang="de-DE" sz="2300" dirty="0">
                <a:solidFill>
                  <a:srgbClr val="202334"/>
                </a:solidFill>
                <a:latin typeface="Kantumruy Pro"/>
                <a:ea typeface="Kantumruy Pro"/>
                <a:cs typeface="Times New Roman" panose="02020603050405020304" pitchFamily="18" charset="0"/>
              </a:rPr>
              <a:t>Hier war das Musizieren mit den </a:t>
            </a:r>
            <a:r>
              <a:rPr lang="de-DE" sz="2300" dirty="0" err="1">
                <a:solidFill>
                  <a:srgbClr val="202334"/>
                </a:solidFill>
                <a:latin typeface="Kantumruy Pro"/>
                <a:ea typeface="Kantumruy Pro"/>
                <a:cs typeface="Times New Roman" panose="02020603050405020304" pitchFamily="18" charset="0"/>
              </a:rPr>
              <a:t>MiMU</a:t>
            </a:r>
            <a:r>
              <a:rPr lang="de-DE" sz="2300" dirty="0">
                <a:solidFill>
                  <a:srgbClr val="202334"/>
                </a:solidFill>
                <a:latin typeface="Kantumruy Pro"/>
                <a:ea typeface="Kantumruy Pro"/>
                <a:cs typeface="Times New Roman" panose="02020603050405020304" pitchFamily="18" charset="0"/>
              </a:rPr>
              <a:t> </a:t>
            </a:r>
            <a:r>
              <a:rPr lang="de-DE" sz="2300" dirty="0" err="1">
                <a:solidFill>
                  <a:srgbClr val="202334"/>
                </a:solidFill>
                <a:latin typeface="Kantumruy Pro"/>
                <a:ea typeface="Kantumruy Pro"/>
                <a:cs typeface="Times New Roman" panose="02020603050405020304" pitchFamily="18" charset="0"/>
              </a:rPr>
              <a:t>Gloves</a:t>
            </a:r>
            <a:r>
              <a:rPr lang="de-DE" sz="2300" dirty="0">
                <a:solidFill>
                  <a:srgbClr val="202334"/>
                </a:solidFill>
                <a:latin typeface="Kantumruy Pro"/>
                <a:ea typeface="Kantumruy Pro"/>
                <a:cs typeface="Times New Roman" panose="02020603050405020304" pitchFamily="18" charset="0"/>
              </a:rPr>
              <a:t> ein kreativer/origineller Prozess… – Hier eher nicht…</a:t>
            </a:r>
          </a:p>
          <a:p>
            <a:pPr marL="457200" indent="-457200">
              <a:lnSpc>
                <a:spcPct val="100000"/>
              </a:lnSpc>
              <a:spcBef>
                <a:spcPts val="0"/>
              </a:spcBef>
              <a:buFont typeface="+mj-lt"/>
              <a:buAutoNum type="arabicPeriod"/>
            </a:pPr>
            <a:r>
              <a:rPr lang="de-DE" sz="2300" dirty="0">
                <a:solidFill>
                  <a:srgbClr val="202334"/>
                </a:solidFill>
                <a:latin typeface="Kantumruy Pro"/>
                <a:ea typeface="Kantumruy Pro"/>
                <a:cs typeface="Times New Roman" panose="02020603050405020304" pitchFamily="18" charset="0"/>
              </a:rPr>
              <a:t>Diese Chancen für die Performance von Musik sehe ich im Einsatz der </a:t>
            </a:r>
            <a:r>
              <a:rPr lang="de-DE" sz="2300" dirty="0" err="1">
                <a:solidFill>
                  <a:srgbClr val="202334"/>
                </a:solidFill>
                <a:latin typeface="Kantumruy Pro"/>
                <a:ea typeface="Kantumruy Pro"/>
                <a:cs typeface="Times New Roman" panose="02020603050405020304" pitchFamily="18" charset="0"/>
              </a:rPr>
              <a:t>MiMU</a:t>
            </a:r>
            <a:r>
              <a:rPr lang="de-DE" sz="2300" dirty="0">
                <a:solidFill>
                  <a:srgbClr val="202334"/>
                </a:solidFill>
                <a:latin typeface="Kantumruy Pro"/>
                <a:ea typeface="Kantumruy Pro"/>
                <a:cs typeface="Times New Roman" panose="02020603050405020304" pitchFamily="18" charset="0"/>
              </a:rPr>
              <a:t> </a:t>
            </a:r>
            <a:r>
              <a:rPr lang="de-DE" sz="2300" dirty="0" err="1">
                <a:solidFill>
                  <a:srgbClr val="202334"/>
                </a:solidFill>
                <a:latin typeface="Kantumruy Pro"/>
                <a:ea typeface="Kantumruy Pro"/>
                <a:cs typeface="Times New Roman" panose="02020603050405020304" pitchFamily="18" charset="0"/>
              </a:rPr>
              <a:t>Gloves</a:t>
            </a:r>
            <a:r>
              <a:rPr lang="de-DE" sz="2300" dirty="0">
                <a:solidFill>
                  <a:srgbClr val="202334"/>
                </a:solidFill>
                <a:latin typeface="Kantumruy Pro"/>
                <a:ea typeface="Kantumruy Pro"/>
                <a:cs typeface="Times New Roman" panose="02020603050405020304" pitchFamily="18" charset="0"/>
              </a:rPr>
              <a:t>…</a:t>
            </a:r>
          </a:p>
          <a:p>
            <a:pPr marL="457200" indent="-457200">
              <a:lnSpc>
                <a:spcPct val="100000"/>
              </a:lnSpc>
              <a:spcBef>
                <a:spcPts val="0"/>
              </a:spcBef>
              <a:buFont typeface="+mj-lt"/>
              <a:buAutoNum type="arabicPeriod"/>
            </a:pPr>
            <a:r>
              <a:rPr lang="de-DE" sz="2300" dirty="0">
                <a:solidFill>
                  <a:srgbClr val="202334"/>
                </a:solidFill>
                <a:latin typeface="Kantumruy Pro"/>
                <a:ea typeface="Kantumruy Pro"/>
                <a:cs typeface="Times New Roman" panose="02020603050405020304" pitchFamily="18" charset="0"/>
              </a:rPr>
              <a:t>Das würde ich nach dieser Erfahrung </a:t>
            </a:r>
            <a:r>
              <a:rPr lang="de-DE" sz="2300" dirty="0" err="1">
                <a:solidFill>
                  <a:srgbClr val="202334"/>
                </a:solidFill>
                <a:latin typeface="Kantumruy Pro"/>
                <a:ea typeface="Kantumruy Pro"/>
                <a:cs typeface="Times New Roman" panose="02020603050405020304" pitchFamily="18" charset="0"/>
              </a:rPr>
              <a:t>Künstler:innen</a:t>
            </a:r>
            <a:r>
              <a:rPr lang="de-DE" sz="2300" dirty="0">
                <a:solidFill>
                  <a:srgbClr val="202334"/>
                </a:solidFill>
                <a:latin typeface="Kantumruy Pro"/>
                <a:ea typeface="Kantumruy Pro"/>
                <a:cs typeface="Times New Roman" panose="02020603050405020304" pitchFamily="18" charset="0"/>
              </a:rPr>
              <a:t> raten, die mit </a:t>
            </a:r>
            <a:r>
              <a:rPr lang="de-DE" sz="2300" dirty="0" err="1">
                <a:solidFill>
                  <a:srgbClr val="202334"/>
                </a:solidFill>
                <a:latin typeface="Kantumruy Pro"/>
                <a:ea typeface="Kantumruy Pro"/>
                <a:cs typeface="Times New Roman" panose="02020603050405020304" pitchFamily="18" charset="0"/>
              </a:rPr>
              <a:t>MiMU</a:t>
            </a:r>
            <a:r>
              <a:rPr lang="de-DE" sz="2300" dirty="0">
                <a:solidFill>
                  <a:srgbClr val="202334"/>
                </a:solidFill>
                <a:latin typeface="Kantumruy Pro"/>
                <a:ea typeface="Kantumruy Pro"/>
                <a:cs typeface="Times New Roman" panose="02020603050405020304" pitchFamily="18" charset="0"/>
              </a:rPr>
              <a:t> </a:t>
            </a:r>
            <a:r>
              <a:rPr lang="de-DE" sz="2300" dirty="0" err="1">
                <a:solidFill>
                  <a:srgbClr val="202334"/>
                </a:solidFill>
                <a:latin typeface="Kantumruy Pro"/>
                <a:ea typeface="Kantumruy Pro"/>
                <a:cs typeface="Times New Roman" panose="02020603050405020304" pitchFamily="18" charset="0"/>
              </a:rPr>
              <a:t>Gloves</a:t>
            </a:r>
            <a:r>
              <a:rPr lang="de-DE" sz="2300" dirty="0">
                <a:solidFill>
                  <a:srgbClr val="202334"/>
                </a:solidFill>
                <a:latin typeface="Kantumruy Pro"/>
                <a:ea typeface="Kantumruy Pro"/>
                <a:cs typeface="Times New Roman" panose="02020603050405020304" pitchFamily="18" charset="0"/>
              </a:rPr>
              <a:t> musizieren wollen…</a:t>
            </a:r>
            <a:endParaRPr lang="de-DE" sz="2300" dirty="0">
              <a:solidFill>
                <a:srgbClr val="202334"/>
              </a:solidFill>
              <a:effectLst/>
              <a:latin typeface="Kantumruy Pro"/>
              <a:ea typeface="Kantumruy Pro"/>
              <a:cs typeface="Times New Roman" panose="02020603050405020304" pitchFamily="18" charset="0"/>
            </a:endParaRPr>
          </a:p>
        </p:txBody>
      </p:sp>
      <p:sp>
        <p:nvSpPr>
          <p:cNvPr id="6" name="Textfeld 5">
            <a:extLst>
              <a:ext uri="{FF2B5EF4-FFF2-40B4-BE49-F238E27FC236}">
                <a16:creationId xmlns:a16="http://schemas.microsoft.com/office/drawing/2014/main" id="{F769ACE0-5D5F-C0C2-3786-9766D8F17FB3}"/>
              </a:ext>
            </a:extLst>
          </p:cNvPr>
          <p:cNvSpPr txBox="1"/>
          <p:nvPr/>
        </p:nvSpPr>
        <p:spPr>
          <a:xfrm>
            <a:off x="9721003" y="6519446"/>
            <a:ext cx="2470997" cy="338554"/>
          </a:xfrm>
          <a:prstGeom prst="rect">
            <a:avLst/>
          </a:prstGeom>
          <a:noFill/>
        </p:spPr>
        <p:txBody>
          <a:bodyPr wrap="none" rtlCol="0">
            <a:spAutoFit/>
          </a:bodyPr>
          <a:lstStyle/>
          <a:p>
            <a:r>
              <a:rPr lang="de-DE" sz="1600" dirty="0">
                <a:solidFill>
                  <a:schemeClr val="bg1"/>
                </a:solidFill>
              </a:rPr>
              <a:t>Doppelstunde 3 – Reflexion</a:t>
            </a:r>
          </a:p>
        </p:txBody>
      </p:sp>
      <p:pic>
        <p:nvPicPr>
          <p:cNvPr id="3" name="Grafik 2">
            <a:extLst>
              <a:ext uri="{FF2B5EF4-FFF2-40B4-BE49-F238E27FC236}">
                <a16:creationId xmlns:a16="http://schemas.microsoft.com/office/drawing/2014/main" id="{CB6C509B-1E07-A1FE-D50E-51ED590263F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5985" y="2300795"/>
            <a:ext cx="3643660" cy="3877544"/>
          </a:xfrm>
          <a:prstGeom prst="rect">
            <a:avLst/>
          </a:prstGeom>
          <a:noFill/>
          <a:ln>
            <a:noFill/>
          </a:ln>
        </p:spPr>
      </p:pic>
    </p:spTree>
    <p:extLst>
      <p:ext uri="{BB962C8B-B14F-4D97-AF65-F5344CB8AC3E}">
        <p14:creationId xmlns:p14="http://schemas.microsoft.com/office/powerpoint/2010/main" val="38658142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 name="Inhaltsplatzhalter 1"/>
          <p:cNvSpPr/>
          <p:nvPr/>
        </p:nvSpPr>
        <p:spPr>
          <a:xfrm>
            <a:off x="1341067" y="2389580"/>
            <a:ext cx="9509865" cy="3597076"/>
          </a:xfrm>
          <a:prstGeom prst="rect">
            <a:avLst/>
          </a:prstGeom>
          <a:noFill/>
          <a:ln w="0">
            <a:noFill/>
          </a:ln>
        </p:spPr>
        <p:style>
          <a:lnRef idx="0">
            <a:scrgbClr r="0" g="0" b="0"/>
          </a:lnRef>
          <a:fillRef idx="0">
            <a:scrgbClr r="0" g="0" b="0"/>
          </a:fillRef>
          <a:effectRef idx="0">
            <a:scrgbClr r="0" g="0" b="0"/>
          </a:effectRef>
          <a:fontRef idx="minor"/>
        </p:style>
        <p:txBody>
          <a:bodyPr lIns="0" tIns="0" rIns="0" bIns="0" numCol="3" spcCol="90000" anchor="t">
            <a:noAutofit/>
          </a:bodyPr>
          <a:lstStyle/>
          <a:p>
            <a:pPr defTabSz="914400">
              <a:lnSpc>
                <a:spcPts val="1800"/>
              </a:lnSpc>
              <a:tabLst>
                <a:tab pos="0" algn="l"/>
              </a:tabLst>
            </a:pPr>
            <a:r>
              <a:rPr lang="de-DE" sz="1500" b="0" u="none" strike="noStrike" dirty="0">
                <a:solidFill>
                  <a:schemeClr val="dk2"/>
                </a:solidFill>
                <a:effectLst/>
                <a:uFillTx/>
                <a:latin typeface="Kantumruy Pro SemiBold"/>
              </a:rPr>
              <a:t>Erschienen im</a:t>
            </a:r>
            <a:endParaRPr lang="de-DE" sz="1500" b="0" u="none" strike="noStrike" dirty="0">
              <a:solidFill>
                <a:srgbClr val="000000"/>
              </a:solidFill>
              <a:effectLst/>
              <a:uFillTx/>
              <a:latin typeface="Calibri"/>
            </a:endParaRPr>
          </a:p>
          <a:p>
            <a:pPr defTabSz="914400">
              <a:lnSpc>
                <a:spcPts val="1800"/>
              </a:lnSpc>
              <a:tabLst>
                <a:tab pos="0" algn="l"/>
              </a:tabLst>
            </a:pPr>
            <a:r>
              <a:rPr lang="de-DE" sz="1500" b="0" u="none" strike="noStrike" dirty="0">
                <a:solidFill>
                  <a:schemeClr val="dk2"/>
                </a:solidFill>
                <a:effectLst/>
                <a:uFillTx/>
                <a:latin typeface="Kantumruy Pro"/>
              </a:rPr>
              <a:t>Kompetenzverbund </a:t>
            </a:r>
            <a:r>
              <a:rPr lang="de-DE" sz="1500" b="0" u="none" strike="noStrike" dirty="0" err="1">
                <a:solidFill>
                  <a:schemeClr val="dk2"/>
                </a:solidFill>
                <a:effectLst/>
                <a:uFillTx/>
                <a:latin typeface="Kantumruy Pro"/>
              </a:rPr>
              <a:t>lernen:digital</a:t>
            </a:r>
            <a:endParaRPr lang="de-DE" sz="1500" b="0" u="none" strike="noStrike" dirty="0">
              <a:solidFill>
                <a:srgbClr val="000000"/>
              </a:solidFill>
              <a:effectLst/>
              <a:uFillTx/>
              <a:latin typeface="Calibri"/>
            </a:endParaRPr>
          </a:p>
          <a:p>
            <a:pPr defTabSz="914400">
              <a:lnSpc>
                <a:spcPts val="1800"/>
              </a:lnSpc>
              <a:tabLst>
                <a:tab pos="0" algn="l"/>
              </a:tabLst>
            </a:pPr>
            <a:r>
              <a:rPr lang="de-DE" sz="1500" b="0" u="none" strike="noStrike" dirty="0">
                <a:solidFill>
                  <a:schemeClr val="dk2"/>
                </a:solidFill>
                <a:effectLst/>
                <a:uFillTx/>
                <a:latin typeface="Kantumruy Pro"/>
              </a:rPr>
              <a:t>Marlene-Dietrich-Allee 16,</a:t>
            </a:r>
            <a:br>
              <a:rPr sz="1500" dirty="0"/>
            </a:br>
            <a:r>
              <a:rPr lang="de-DE" sz="1500" b="0" u="none" strike="noStrike" dirty="0">
                <a:solidFill>
                  <a:schemeClr val="dk2"/>
                </a:solidFill>
                <a:effectLst/>
                <a:uFillTx/>
                <a:latin typeface="Kantumruy Pro"/>
              </a:rPr>
              <a:t>14482 Potsdam</a:t>
            </a:r>
            <a:endParaRPr lang="de-DE" sz="1500" b="0" u="none" strike="noStrike" dirty="0">
              <a:solidFill>
                <a:srgbClr val="000000"/>
              </a:solidFill>
              <a:effectLst/>
              <a:uFillTx/>
              <a:latin typeface="Calibri"/>
            </a:endParaRPr>
          </a:p>
          <a:p>
            <a:pPr defTabSz="914400">
              <a:lnSpc>
                <a:spcPts val="1800"/>
              </a:lnSpc>
              <a:tabLst>
                <a:tab pos="0" algn="l"/>
              </a:tabLst>
            </a:pPr>
            <a:r>
              <a:rPr lang="de-DE" sz="1500" b="0" u="none" strike="noStrike" dirty="0">
                <a:solidFill>
                  <a:schemeClr val="dk2"/>
                </a:solidFill>
                <a:effectLst/>
                <a:uFillTx/>
                <a:latin typeface="Kantumruy Pro"/>
              </a:rPr>
              <a:t>Tel: 0331-977-256362</a:t>
            </a:r>
            <a:endParaRPr lang="de-DE" sz="1500" b="0" u="none" strike="noStrike" dirty="0">
              <a:solidFill>
                <a:srgbClr val="000000"/>
              </a:solidFill>
              <a:effectLst/>
              <a:uFillTx/>
              <a:latin typeface="Calibri"/>
            </a:endParaRPr>
          </a:p>
          <a:p>
            <a:pPr defTabSz="914400">
              <a:lnSpc>
                <a:spcPts val="1800"/>
              </a:lnSpc>
              <a:tabLst>
                <a:tab pos="0" algn="l"/>
              </a:tabLst>
            </a:pPr>
            <a:r>
              <a:rPr lang="de-DE" sz="1500" b="0" u="none" strike="noStrike" dirty="0">
                <a:solidFill>
                  <a:schemeClr val="dk2"/>
                </a:solidFill>
                <a:effectLst/>
                <a:uFillTx/>
                <a:latin typeface="Kantumruy Pro"/>
              </a:rPr>
              <a:t>E-Mail: </a:t>
            </a:r>
            <a:r>
              <a:rPr lang="de-DE" sz="1500" b="0" u="none" strike="noStrike" dirty="0" err="1">
                <a:solidFill>
                  <a:schemeClr val="dk2"/>
                </a:solidFill>
                <a:effectLst/>
                <a:uFillTx/>
                <a:latin typeface="Kantumruy Pro"/>
              </a:rPr>
              <a:t>geschaeftsstelle@lernen.digital</a:t>
            </a:r>
            <a:endParaRPr lang="de-DE" sz="1500" b="0" u="none" strike="noStrike" dirty="0">
              <a:solidFill>
                <a:srgbClr val="000000"/>
              </a:solidFill>
              <a:effectLst/>
              <a:uFillTx/>
              <a:latin typeface="Calibri"/>
            </a:endParaRPr>
          </a:p>
          <a:p>
            <a:pPr defTabSz="914400">
              <a:lnSpc>
                <a:spcPts val="1800"/>
              </a:lnSpc>
              <a:tabLst>
                <a:tab pos="0" algn="l"/>
              </a:tabLst>
            </a:pPr>
            <a:endParaRPr lang="de-DE" sz="1500" b="0" u="none" strike="noStrike" dirty="0">
              <a:solidFill>
                <a:srgbClr val="000000"/>
              </a:solidFill>
              <a:effectLst/>
              <a:uFillTx/>
              <a:latin typeface="Calibri"/>
            </a:endParaRPr>
          </a:p>
          <a:p>
            <a:pPr defTabSz="914400">
              <a:lnSpc>
                <a:spcPts val="1800"/>
              </a:lnSpc>
              <a:tabLst>
                <a:tab pos="0" algn="l"/>
              </a:tabLst>
            </a:pPr>
            <a:r>
              <a:rPr lang="de-DE" sz="1500" b="0" u="none" strike="noStrike" dirty="0">
                <a:solidFill>
                  <a:schemeClr val="dk2"/>
                </a:solidFill>
                <a:effectLst/>
                <a:uFillTx/>
                <a:latin typeface="Kantumruy Pro SemiBold"/>
              </a:rPr>
              <a:t>Projektverbund</a:t>
            </a:r>
            <a:endParaRPr lang="de-DE" sz="1500" b="0" u="none" strike="noStrike" dirty="0">
              <a:solidFill>
                <a:srgbClr val="000000"/>
              </a:solidFill>
              <a:effectLst/>
              <a:uFillTx/>
              <a:latin typeface="Calibri"/>
            </a:endParaRPr>
          </a:p>
          <a:p>
            <a:pPr defTabSz="914400">
              <a:lnSpc>
                <a:spcPts val="1800"/>
              </a:lnSpc>
              <a:tabLst>
                <a:tab pos="0" algn="l"/>
              </a:tabLst>
            </a:pPr>
            <a:r>
              <a:rPr lang="de-DE" sz="1500" dirty="0" err="1">
                <a:solidFill>
                  <a:schemeClr val="dk2"/>
                </a:solidFill>
                <a:latin typeface="Kantumruy Pro"/>
              </a:rPr>
              <a:t>KuMuS-ProNed</a:t>
            </a:r>
            <a:br>
              <a:rPr sz="1500" dirty="0"/>
            </a:br>
            <a:endParaRPr lang="de-DE" sz="1500" b="0" u="none" strike="noStrike" dirty="0">
              <a:solidFill>
                <a:srgbClr val="000000"/>
              </a:solidFill>
              <a:effectLst/>
              <a:uFillTx/>
              <a:latin typeface="Calibri"/>
            </a:endParaRPr>
          </a:p>
          <a:p>
            <a:pPr defTabSz="914400">
              <a:lnSpc>
                <a:spcPts val="1800"/>
              </a:lnSpc>
              <a:tabLst>
                <a:tab pos="0" algn="l"/>
              </a:tabLst>
            </a:pPr>
            <a:r>
              <a:rPr lang="de-DE" sz="1500" b="0" u="none" strike="noStrike" dirty="0">
                <a:solidFill>
                  <a:schemeClr val="dk2"/>
                </a:solidFill>
                <a:effectLst/>
                <a:uFillTx/>
                <a:latin typeface="Kantumruy Pro SemiBold"/>
              </a:rPr>
              <a:t>Datum der Erstveröffentlichung</a:t>
            </a:r>
            <a:endParaRPr lang="de-DE" sz="1500" b="0" u="none" strike="noStrike" dirty="0">
              <a:solidFill>
                <a:srgbClr val="000000"/>
              </a:solidFill>
              <a:effectLst/>
              <a:uFillTx/>
              <a:latin typeface="Calibri"/>
            </a:endParaRPr>
          </a:p>
          <a:p>
            <a:pPr defTabSz="914400">
              <a:lnSpc>
                <a:spcPts val="1800"/>
              </a:lnSpc>
              <a:tabLst>
                <a:tab pos="0" algn="l"/>
              </a:tabLst>
            </a:pPr>
            <a:r>
              <a:rPr lang="de-DE" sz="1500" b="0" u="none" strike="noStrike" dirty="0">
                <a:solidFill>
                  <a:schemeClr val="dk2"/>
                </a:solidFill>
                <a:effectLst/>
                <a:uFillTx/>
                <a:latin typeface="Kantumruy Pro"/>
              </a:rPr>
              <a:t>[01.03.2026]</a:t>
            </a:r>
            <a:endParaRPr lang="de-DE" sz="1500" b="0" u="none" strike="noStrike" dirty="0">
              <a:solidFill>
                <a:srgbClr val="000000"/>
              </a:solidFill>
              <a:effectLst/>
              <a:uFillTx/>
              <a:latin typeface="Calibri"/>
            </a:endParaRPr>
          </a:p>
          <a:p>
            <a:pPr defTabSz="914400">
              <a:lnSpc>
                <a:spcPts val="1800"/>
              </a:lnSpc>
              <a:tabLst>
                <a:tab pos="0" algn="l"/>
              </a:tabLst>
            </a:pPr>
            <a:endParaRPr lang="de-DE" sz="1500" b="0" u="none" strike="noStrike" dirty="0">
              <a:solidFill>
                <a:srgbClr val="000000"/>
              </a:solidFill>
              <a:effectLst/>
              <a:uFillTx/>
              <a:latin typeface="Calibri"/>
            </a:endParaRPr>
          </a:p>
          <a:p>
            <a:pPr defTabSz="914400">
              <a:lnSpc>
                <a:spcPts val="1800"/>
              </a:lnSpc>
              <a:tabLst>
                <a:tab pos="0" algn="l"/>
              </a:tabLst>
            </a:pPr>
            <a:endParaRPr lang="de-DE" sz="1500" b="0" u="none" strike="noStrike" dirty="0">
              <a:solidFill>
                <a:srgbClr val="000000"/>
              </a:solidFill>
              <a:effectLst/>
              <a:uFillTx/>
              <a:latin typeface="Calibri"/>
            </a:endParaRPr>
          </a:p>
          <a:p>
            <a:pPr defTabSz="914400">
              <a:lnSpc>
                <a:spcPts val="1800"/>
              </a:lnSpc>
              <a:tabLst>
                <a:tab pos="0" algn="l"/>
              </a:tabLst>
            </a:pPr>
            <a:endParaRPr lang="de-DE" sz="1500" b="0" u="none" strike="noStrike" dirty="0">
              <a:solidFill>
                <a:srgbClr val="000000"/>
              </a:solidFill>
              <a:effectLst/>
              <a:uFillTx/>
              <a:latin typeface="Calibri"/>
            </a:endParaRPr>
          </a:p>
          <a:p>
            <a:pPr defTabSz="914400">
              <a:lnSpc>
                <a:spcPts val="1800"/>
              </a:lnSpc>
              <a:tabLst>
                <a:tab pos="0" algn="l"/>
              </a:tabLst>
            </a:pPr>
            <a:r>
              <a:rPr lang="de-DE" sz="1500" b="0" u="none" strike="noStrike" dirty="0" err="1">
                <a:solidFill>
                  <a:schemeClr val="dk2"/>
                </a:solidFill>
                <a:effectLst/>
                <a:uFillTx/>
                <a:latin typeface="Kantumruy Pro SemiBold"/>
              </a:rPr>
              <a:t>Autor:innen</a:t>
            </a:r>
            <a:endParaRPr lang="de-DE" sz="1500" b="0" u="none" strike="noStrike" dirty="0">
              <a:solidFill>
                <a:srgbClr val="000000"/>
              </a:solidFill>
              <a:effectLst/>
              <a:uFillTx/>
              <a:latin typeface="Calibri"/>
            </a:endParaRPr>
          </a:p>
          <a:p>
            <a:pPr>
              <a:lnSpc>
                <a:spcPts val="1800"/>
              </a:lnSpc>
              <a:tabLst>
                <a:tab pos="0" algn="l"/>
              </a:tabLst>
            </a:pPr>
            <a:r>
              <a:rPr lang="de-DE" sz="1100" dirty="0">
                <a:solidFill>
                  <a:schemeClr val="dk2"/>
                </a:solidFill>
              </a:rPr>
              <a:t>Lessing, H. | Beck, N. | Endres, A. | Buchborn, T. </a:t>
            </a:r>
          </a:p>
          <a:p>
            <a:pPr>
              <a:lnSpc>
                <a:spcPts val="1800"/>
              </a:lnSpc>
              <a:tabLst>
                <a:tab pos="0" algn="l"/>
              </a:tabLst>
            </a:pPr>
            <a:r>
              <a:rPr lang="de-DE" sz="1100" dirty="0">
                <a:solidFill>
                  <a:schemeClr val="dk2"/>
                </a:solidFill>
              </a:rPr>
              <a:t>Hochschule für Musik Freiburg</a:t>
            </a:r>
          </a:p>
          <a:p>
            <a:pPr>
              <a:lnSpc>
                <a:spcPts val="1800"/>
              </a:lnSpc>
              <a:tabLst>
                <a:tab pos="0" algn="l"/>
              </a:tabLst>
            </a:pPr>
            <a:endParaRPr lang="de-DE" sz="1100" dirty="0">
              <a:solidFill>
                <a:schemeClr val="dk2"/>
              </a:solidFill>
            </a:endParaRPr>
          </a:p>
          <a:p>
            <a:pPr>
              <a:lnSpc>
                <a:spcPts val="1800"/>
              </a:lnSpc>
              <a:tabLst>
                <a:tab pos="0" algn="l"/>
              </a:tabLst>
            </a:pPr>
            <a:endParaRPr lang="de-DE" sz="1100" dirty="0">
              <a:solidFill>
                <a:schemeClr val="dk2"/>
              </a:solidFill>
            </a:endParaRPr>
          </a:p>
          <a:p>
            <a:pPr>
              <a:lnSpc>
                <a:spcPts val="1800"/>
              </a:lnSpc>
              <a:tabLst>
                <a:tab pos="0" algn="l"/>
              </a:tabLst>
            </a:pPr>
            <a:r>
              <a:rPr lang="de-DE" sz="1500" b="0" u="none" strike="noStrike" dirty="0">
                <a:solidFill>
                  <a:schemeClr val="dk2"/>
                </a:solidFill>
                <a:effectLst/>
                <a:uFillTx/>
                <a:latin typeface="Kantumruy Pro SemiBold"/>
              </a:rPr>
              <a:t>Unter Mitarbeit von</a:t>
            </a:r>
            <a:endParaRPr lang="de-DE" sz="1500" b="0" u="none" strike="noStrike" dirty="0">
              <a:solidFill>
                <a:srgbClr val="000000"/>
              </a:solidFill>
              <a:effectLst/>
              <a:uFillTx/>
              <a:latin typeface="Calibri"/>
            </a:endParaRPr>
          </a:p>
          <a:p>
            <a:pPr>
              <a:lnSpc>
                <a:spcPts val="1800"/>
              </a:lnSpc>
              <a:tabLst>
                <a:tab pos="0" algn="l"/>
              </a:tabLst>
            </a:pPr>
            <a:r>
              <a:rPr lang="de-DE" sz="1100" dirty="0">
                <a:solidFill>
                  <a:srgbClr val="000000"/>
                </a:solidFill>
                <a:latin typeface="Kantumruy Pro"/>
              </a:rPr>
              <a:t>Laura </a:t>
            </a:r>
            <a:r>
              <a:rPr lang="de-DE" sz="1100" dirty="0" err="1">
                <a:solidFill>
                  <a:srgbClr val="000000"/>
                </a:solidFill>
                <a:latin typeface="Kantumruy Pro"/>
              </a:rPr>
              <a:t>Bollack</a:t>
            </a:r>
            <a:r>
              <a:rPr lang="de-DE" sz="1100" dirty="0">
                <a:solidFill>
                  <a:srgbClr val="000000"/>
                </a:solidFill>
                <a:latin typeface="Kantumruy Pro"/>
              </a:rPr>
              <a:t>, Carolin Hilgers</a:t>
            </a:r>
            <a:endParaRPr lang="de-DE" sz="1500" b="0" u="none" strike="noStrike" dirty="0">
              <a:solidFill>
                <a:srgbClr val="000000"/>
              </a:solidFill>
              <a:effectLst/>
              <a:uFillTx/>
              <a:latin typeface="Calibri"/>
            </a:endParaRPr>
          </a:p>
          <a:p>
            <a:pPr defTabSz="914400">
              <a:lnSpc>
                <a:spcPts val="1800"/>
              </a:lnSpc>
              <a:tabLst>
                <a:tab pos="0" algn="l"/>
              </a:tabLst>
            </a:pPr>
            <a:endParaRPr lang="de-DE" sz="1500" dirty="0"/>
          </a:p>
          <a:p>
            <a:pPr defTabSz="914400">
              <a:lnSpc>
                <a:spcPts val="1800"/>
              </a:lnSpc>
              <a:tabLst>
                <a:tab pos="0" algn="l"/>
              </a:tabLst>
            </a:pPr>
            <a:endParaRPr lang="de-DE" sz="1500" dirty="0"/>
          </a:p>
          <a:p>
            <a:pPr defTabSz="914400">
              <a:lnSpc>
                <a:spcPts val="1800"/>
              </a:lnSpc>
              <a:tabLst>
                <a:tab pos="0" algn="l"/>
              </a:tabLst>
            </a:pPr>
            <a:endParaRPr lang="de-DE" sz="1500" dirty="0"/>
          </a:p>
          <a:p>
            <a:pPr defTabSz="914400">
              <a:lnSpc>
                <a:spcPts val="1800"/>
              </a:lnSpc>
              <a:tabLst>
                <a:tab pos="0" algn="l"/>
              </a:tabLst>
            </a:pPr>
            <a:br>
              <a:rPr sz="1500" dirty="0"/>
            </a:br>
            <a:endParaRPr lang="de-DE" sz="1500" dirty="0"/>
          </a:p>
          <a:p>
            <a:pPr defTabSz="914400">
              <a:lnSpc>
                <a:spcPts val="1800"/>
              </a:lnSpc>
              <a:tabLst>
                <a:tab pos="0" algn="l"/>
              </a:tabLst>
            </a:pPr>
            <a:br>
              <a:rPr sz="1500" dirty="0"/>
            </a:br>
            <a:br>
              <a:rPr sz="1500" dirty="0"/>
            </a:br>
            <a:endParaRPr lang="de-DE" sz="1500" b="0" u="none" strike="noStrike" dirty="0">
              <a:solidFill>
                <a:srgbClr val="000000"/>
              </a:solidFill>
              <a:effectLst/>
              <a:uFillTx/>
              <a:latin typeface="Calibri"/>
            </a:endParaRPr>
          </a:p>
          <a:p>
            <a:pPr defTabSz="914400">
              <a:lnSpc>
                <a:spcPts val="1800"/>
              </a:lnSpc>
              <a:tabLst>
                <a:tab pos="0" algn="l"/>
              </a:tabLst>
            </a:pPr>
            <a:r>
              <a:rPr lang="de-DE" sz="1500" b="0" u="none" strike="noStrike" dirty="0">
                <a:solidFill>
                  <a:schemeClr val="dk2"/>
                </a:solidFill>
                <a:effectLst/>
                <a:uFillTx/>
                <a:latin typeface="Kantumruy Pro SemiBold"/>
              </a:rPr>
              <a:t>Zitierhinweis</a:t>
            </a:r>
            <a:endParaRPr lang="de-DE" sz="1500" b="0" u="none" strike="noStrike" dirty="0">
              <a:solidFill>
                <a:srgbClr val="000000"/>
              </a:solidFill>
              <a:effectLst/>
              <a:uFillTx/>
              <a:latin typeface="Calibri"/>
            </a:endParaRPr>
          </a:p>
          <a:p>
            <a:pPr>
              <a:lnSpc>
                <a:spcPts val="1800"/>
              </a:lnSpc>
              <a:tabLst>
                <a:tab pos="0" algn="l"/>
              </a:tabLst>
            </a:pPr>
            <a:r>
              <a:rPr lang="de-DE" sz="1600" dirty="0">
                <a:solidFill>
                  <a:schemeClr val="dk2"/>
                </a:solidFill>
              </a:rPr>
              <a:t>[Lessing, H. | Beck, N. | Endres, A. | Buchborn, T.</a:t>
            </a:r>
          </a:p>
          <a:p>
            <a:pPr>
              <a:lnSpc>
                <a:spcPts val="1800"/>
              </a:lnSpc>
              <a:tabLst>
                <a:tab pos="0" algn="l"/>
              </a:tabLst>
            </a:pPr>
            <a:r>
              <a:rPr lang="de-DE" sz="1600" dirty="0">
                <a:solidFill>
                  <a:schemeClr val="dk2"/>
                </a:solidFill>
              </a:rPr>
              <a:t>(2026). Unterrichtseinheit „Musik ‚handgemacht‘– Schüler:innen gestalten den Song Wake Me mit </a:t>
            </a:r>
            <a:r>
              <a:rPr lang="de-DE" sz="1600" dirty="0" err="1">
                <a:solidFill>
                  <a:schemeClr val="dk2"/>
                </a:solidFill>
              </a:rPr>
              <a:t>MiMU</a:t>
            </a:r>
            <a:r>
              <a:rPr lang="de-DE" sz="1600" dirty="0">
                <a:solidFill>
                  <a:schemeClr val="dk2"/>
                </a:solidFill>
              </a:rPr>
              <a:t> </a:t>
            </a:r>
            <a:r>
              <a:rPr lang="de-DE" sz="1600" dirty="0" err="1">
                <a:solidFill>
                  <a:schemeClr val="dk2"/>
                </a:solidFill>
              </a:rPr>
              <a:t>Gloves</a:t>
            </a:r>
            <a:r>
              <a:rPr lang="de-DE" sz="1600" dirty="0">
                <a:solidFill>
                  <a:schemeClr val="dk2"/>
                </a:solidFill>
              </a:rPr>
              <a:t>“. </a:t>
            </a:r>
          </a:p>
          <a:p>
            <a:pPr>
              <a:lnSpc>
                <a:spcPts val="1800"/>
              </a:lnSpc>
              <a:tabLst>
                <a:tab pos="0" algn="l"/>
              </a:tabLst>
            </a:pPr>
            <a:r>
              <a:rPr lang="de-DE" sz="1600" dirty="0">
                <a:solidFill>
                  <a:schemeClr val="dk2"/>
                </a:solidFill>
              </a:rPr>
              <a:t>Kompetenzverbund </a:t>
            </a:r>
            <a:r>
              <a:rPr lang="de-DE" sz="1600" dirty="0" err="1">
                <a:solidFill>
                  <a:schemeClr val="dk2"/>
                </a:solidFill>
              </a:rPr>
              <a:t>lernen:digital</a:t>
            </a:r>
            <a:r>
              <a:rPr lang="de-DE" sz="1600" dirty="0">
                <a:solidFill>
                  <a:schemeClr val="dk2"/>
                </a:solidFill>
              </a:rPr>
              <a:t>. </a:t>
            </a:r>
          </a:p>
          <a:p>
            <a:pPr>
              <a:lnSpc>
                <a:spcPts val="1800"/>
              </a:lnSpc>
              <a:tabLst>
                <a:tab pos="0" algn="l"/>
              </a:tabLst>
            </a:pPr>
            <a:r>
              <a:rPr lang="de-DE" sz="1600" dirty="0">
                <a:solidFill>
                  <a:schemeClr val="dk2"/>
                </a:solidFill>
              </a:rPr>
              <a:t>https://openmusic.academy/docs/JGTrKxFGfrvFdgupHckaSW/mimu-glove]</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PlaceHolder 1"/>
          <p:cNvSpPr>
            <a:spLocks noGrp="1"/>
          </p:cNvSpPr>
          <p:nvPr>
            <p:ph/>
          </p:nvPr>
        </p:nvSpPr>
        <p:spPr>
          <a:xfrm>
            <a:off x="1098000" y="3331780"/>
            <a:ext cx="9303840" cy="1621080"/>
          </a:xfrm>
          <a:prstGeom prst="rect">
            <a:avLst/>
          </a:prstGeom>
          <a:noFill/>
          <a:ln w="0">
            <a:noFill/>
          </a:ln>
        </p:spPr>
        <p:txBody>
          <a:bodyPr lIns="0" tIns="0" rIns="0" bIns="0" anchor="t">
            <a:noAutofit/>
          </a:bodyPr>
          <a:lstStyle/>
          <a:p>
            <a:pPr indent="0" defTabSz="914400">
              <a:lnSpc>
                <a:spcPts val="1440"/>
              </a:lnSpc>
              <a:spcBef>
                <a:spcPts val="1191"/>
              </a:spcBef>
              <a:spcAft>
                <a:spcPts val="992"/>
              </a:spcAft>
              <a:buNone/>
              <a:tabLst>
                <a:tab pos="0" algn="l"/>
              </a:tabLst>
            </a:pPr>
            <a:r>
              <a:rPr lang="de-DE" sz="1200" b="0" u="none" strike="noStrike" dirty="0">
                <a:solidFill>
                  <a:schemeClr val="dk2"/>
                </a:solidFill>
                <a:effectLst/>
                <a:uFillTx/>
                <a:latin typeface="Kantumruy Pro"/>
              </a:rPr>
              <a:t>Die vorliegende Veröffentlichung ist im Rahmen des Projektverbunds </a:t>
            </a:r>
            <a:r>
              <a:rPr lang="de-DE" sz="1200" b="0" u="none" strike="noStrike" dirty="0" err="1">
                <a:solidFill>
                  <a:schemeClr val="dk2"/>
                </a:solidFill>
                <a:effectLst/>
                <a:uFillTx/>
                <a:latin typeface="Kantumruy Pro"/>
              </a:rPr>
              <a:t>KuMuS-ProNeD</a:t>
            </a:r>
            <a:r>
              <a:rPr lang="de-DE" sz="1200" b="0" u="none" strike="noStrike" dirty="0">
                <a:solidFill>
                  <a:schemeClr val="dk2"/>
                </a:solidFill>
                <a:effectLst/>
                <a:uFillTx/>
                <a:latin typeface="Kantumruy Pro"/>
              </a:rPr>
              <a:t> für das Kompetenzzentrum Musik/Kunst/Sport im Kompetenzverbund </a:t>
            </a:r>
            <a:r>
              <a:rPr lang="de-DE" sz="1200" b="0" u="none" strike="noStrike" dirty="0" err="1">
                <a:solidFill>
                  <a:schemeClr val="dk2"/>
                </a:solidFill>
                <a:effectLst/>
                <a:uFillTx/>
                <a:latin typeface="Kantumruy Pro"/>
              </a:rPr>
              <a:t>lernen:digital</a:t>
            </a:r>
            <a:r>
              <a:rPr lang="de-DE" sz="1200" b="0" u="none" strike="noStrike" dirty="0">
                <a:solidFill>
                  <a:schemeClr val="dk2"/>
                </a:solidFill>
                <a:effectLst/>
                <a:uFillTx/>
                <a:latin typeface="Kantumruy Pro"/>
              </a:rPr>
              <a:t> entstanden - Förderkennzeichen: 01JA23K05A.</a:t>
            </a:r>
          </a:p>
          <a:p>
            <a:pPr indent="0" defTabSz="914400">
              <a:lnSpc>
                <a:spcPts val="1440"/>
              </a:lnSpc>
              <a:spcBef>
                <a:spcPts val="1191"/>
              </a:spcBef>
              <a:spcAft>
                <a:spcPts val="992"/>
              </a:spcAft>
              <a:buNone/>
              <a:tabLst>
                <a:tab pos="0" algn="l"/>
              </a:tabLst>
            </a:pPr>
            <a:r>
              <a:rPr lang="de-DE" sz="1200" b="0" u="none" strike="noStrike" dirty="0">
                <a:solidFill>
                  <a:schemeClr val="dk2"/>
                </a:solidFill>
                <a:effectLst/>
                <a:uFillTx/>
                <a:latin typeface="Kantumruy Pro"/>
              </a:rPr>
              <a:t>Finanziert durch die Europäische Union – </a:t>
            </a:r>
            <a:r>
              <a:rPr lang="de-DE" sz="1200" b="0" u="none" strike="noStrike" dirty="0" err="1">
                <a:solidFill>
                  <a:schemeClr val="dk2"/>
                </a:solidFill>
                <a:effectLst/>
                <a:uFillTx/>
                <a:latin typeface="Kantumruy Pro"/>
              </a:rPr>
              <a:t>NextGenerationEU</a:t>
            </a:r>
            <a:r>
              <a:rPr lang="de-DE" sz="1200" b="0" u="none" strike="noStrike" dirty="0">
                <a:solidFill>
                  <a:schemeClr val="dk2"/>
                </a:solidFill>
                <a:effectLst/>
                <a:uFillTx/>
                <a:latin typeface="Kantumruy Pro"/>
              </a:rPr>
              <a:t> und gefördert durch das Bundesministerium für Bildung, Familie, Senioren, Frauen und Jugend. Die geäußerten Ansichten und Meinungen sind ausschließlich die des Autors/der Autorin und spiegeln nicht unbedingt die Ansichten der Europäischen Union, Europäischen Kommission oder des Bundesministeriums für Bildung, Familie, Senioren, Frauen und Jugend wider. Weder Europäische Union, Europäische Kommission noch das Bundesministerium für Bildung, Familie, Senioren, Frauen und Jugend können </a:t>
            </a:r>
            <a:r>
              <a:rPr lang="de-DE" sz="1200" b="0" u="none" strike="noStrike" dirty="0" err="1">
                <a:solidFill>
                  <a:schemeClr val="dk2"/>
                </a:solidFill>
                <a:effectLst/>
                <a:uFillTx/>
                <a:latin typeface="Kantumruy Pro"/>
              </a:rPr>
              <a:t>für</a:t>
            </a:r>
            <a:r>
              <a:rPr lang="de-DE" sz="1200" b="0" u="none" strike="noStrike" dirty="0">
                <a:solidFill>
                  <a:schemeClr val="dk2"/>
                </a:solidFill>
                <a:effectLst/>
                <a:uFillTx/>
                <a:latin typeface="Kantumruy Pro"/>
              </a:rPr>
              <a:t> sie verantwortlich gemacht werden.</a:t>
            </a:r>
          </a:p>
        </p:txBody>
      </p:sp>
      <p:sp>
        <p:nvSpPr>
          <p:cNvPr id="56" name="PlaceHolder 2"/>
          <p:cNvSpPr>
            <a:spLocks noGrp="1"/>
          </p:cNvSpPr>
          <p:nvPr>
            <p:ph/>
          </p:nvPr>
        </p:nvSpPr>
        <p:spPr>
          <a:xfrm>
            <a:off x="1328760" y="5579711"/>
            <a:ext cx="9303840" cy="1077568"/>
          </a:xfrm>
          <a:prstGeom prst="rect">
            <a:avLst/>
          </a:prstGeom>
          <a:noFill/>
          <a:ln w="0">
            <a:noFill/>
          </a:ln>
        </p:spPr>
        <p:txBody>
          <a:bodyPr lIns="0" tIns="0" rIns="0" bIns="0" anchor="t">
            <a:noAutofit/>
          </a:bodyPr>
          <a:lstStyle/>
          <a:p>
            <a:pPr marL="0" indent="0">
              <a:lnSpc>
                <a:spcPts val="1800"/>
              </a:lnSpc>
              <a:buNone/>
              <a:tabLst>
                <a:tab pos="0" algn="l"/>
              </a:tabLst>
            </a:pPr>
            <a:r>
              <a:rPr lang="de-DE" sz="1200" b="0" u="none" strike="noStrike" dirty="0">
                <a:solidFill>
                  <a:srgbClr val="202334"/>
                </a:solidFill>
                <a:effectLst/>
                <a:uFillTx/>
                <a:latin typeface="Kantumruy Pro"/>
              </a:rPr>
              <a:t>Dieses Produkt ist unter der Lizenz </a:t>
            </a:r>
            <a:r>
              <a:rPr lang="de-DE" sz="1200" b="0" u="sng" strike="noStrike" dirty="0">
                <a:solidFill>
                  <a:srgbClr val="FF3859"/>
                </a:solidFill>
                <a:effectLst/>
                <a:uFillTx/>
                <a:latin typeface="Kantumruy Pro"/>
                <a:hlinkClick r:id="rId2"/>
              </a:rPr>
              <a:t>CC BY-SA 4.0</a:t>
            </a:r>
            <a:r>
              <a:rPr lang="de-DE" sz="1200" b="0" u="none" strike="noStrike" dirty="0">
                <a:solidFill>
                  <a:srgbClr val="202334"/>
                </a:solidFill>
                <a:effectLst/>
                <a:uFillTx/>
                <a:latin typeface="Kantumruy Pro"/>
                <a:hlinkClick r:id="rId2"/>
              </a:rPr>
              <a:t> </a:t>
            </a:r>
            <a:r>
              <a:rPr lang="de-DE" sz="1200" b="0" u="none" strike="noStrike" dirty="0">
                <a:solidFill>
                  <a:srgbClr val="202334"/>
                </a:solidFill>
                <a:effectLst/>
                <a:uFillTx/>
                <a:latin typeface="Kantumruy Pro"/>
              </a:rPr>
              <a:t>veröffentlicht. Von der Lizenz ausgenommen sind Logos, Zitate sowie anders gekennzeichnete Materialien und Abbildungen. Die </a:t>
            </a:r>
            <a:r>
              <a:rPr lang="de-DE" sz="1200" b="0" u="none" strike="noStrike" dirty="0" err="1">
                <a:solidFill>
                  <a:srgbClr val="202334"/>
                </a:solidFill>
                <a:effectLst/>
                <a:uFillTx/>
                <a:latin typeface="Kantumruy Pro"/>
              </a:rPr>
              <a:t>Urheber:innen</a:t>
            </a:r>
            <a:r>
              <a:rPr lang="de-DE" sz="1200" b="0" u="none" strike="noStrike" dirty="0">
                <a:solidFill>
                  <a:srgbClr val="202334"/>
                </a:solidFill>
                <a:effectLst/>
                <a:uFillTx/>
                <a:latin typeface="Kantumruy Pro"/>
              </a:rPr>
              <a:t> sollen bei der Weiterverwendung wie folgt angegeben werden: </a:t>
            </a:r>
            <a:r>
              <a:rPr lang="de-DE" sz="1200" dirty="0">
                <a:solidFill>
                  <a:schemeClr val="dk2"/>
                </a:solidFill>
              </a:rPr>
              <a:t>Lessing, H. | Beck, N. | Buchborn, T. | Endres, A., Hochschule für Musik Freiburg, Kompetenzverbund </a:t>
            </a:r>
            <a:r>
              <a:rPr lang="de-DE" sz="1200" dirty="0" err="1">
                <a:solidFill>
                  <a:schemeClr val="dk2"/>
                </a:solidFill>
              </a:rPr>
              <a:t>lernen:digital</a:t>
            </a:r>
            <a:r>
              <a:rPr lang="de-DE" sz="1200" dirty="0">
                <a:solidFill>
                  <a:schemeClr val="dk2"/>
                </a:solidFill>
              </a:rPr>
              <a:t>, entstanden im Projektverbund </a:t>
            </a:r>
            <a:r>
              <a:rPr lang="de-DE" sz="1200" dirty="0" err="1">
                <a:solidFill>
                  <a:schemeClr val="dk2"/>
                </a:solidFill>
              </a:rPr>
              <a:t>KuMuS-ProNed</a:t>
            </a:r>
            <a:r>
              <a:rPr lang="de-DE" sz="1200" dirty="0">
                <a:solidFill>
                  <a:schemeClr val="dk2"/>
                </a:solidFill>
              </a:rPr>
              <a:t>.</a:t>
            </a:r>
            <a:endParaRPr lang="de-DE" sz="1200" b="0" u="none" strike="noStrike" dirty="0">
              <a:solidFill>
                <a:schemeClr val="dk2"/>
              </a:solidFill>
              <a:effectLst/>
              <a:uFillTx/>
              <a:latin typeface="Kantumruy Pro"/>
            </a:endParaRPr>
          </a:p>
        </p:txBody>
      </p:sp>
      <p:pic>
        <p:nvPicPr>
          <p:cNvPr id="57" name="Grafik 5"/>
          <p:cNvPicPr/>
          <p:nvPr/>
        </p:nvPicPr>
        <p:blipFill>
          <a:blip r:embed="rId3">
            <a:extLst>
              <a:ext uri="{96DAC541-7B7A-43D3-8B79-37D633B846F1}">
                <asvg:svgBlip xmlns:asvg="http://schemas.microsoft.com/office/drawing/2016/SVG/main" r:embed="rId4"/>
              </a:ext>
            </a:extLst>
          </a:blip>
          <a:stretch/>
        </p:blipFill>
        <p:spPr>
          <a:xfrm>
            <a:off x="1623600" y="5211720"/>
            <a:ext cx="253080" cy="253080"/>
          </a:xfrm>
          <a:prstGeom prst="rect">
            <a:avLst/>
          </a:prstGeom>
          <a:noFill/>
          <a:ln w="0">
            <a:noFill/>
          </a:ln>
        </p:spPr>
      </p:pic>
      <p:pic>
        <p:nvPicPr>
          <p:cNvPr id="58" name="Grafik 7"/>
          <p:cNvPicPr/>
          <p:nvPr/>
        </p:nvPicPr>
        <p:blipFill>
          <a:blip r:embed="rId5">
            <a:extLst>
              <a:ext uri="{96DAC541-7B7A-43D3-8B79-37D633B846F1}">
                <asvg:svgBlip xmlns:asvg="http://schemas.microsoft.com/office/drawing/2016/SVG/main" r:embed="rId6"/>
              </a:ext>
            </a:extLst>
          </a:blip>
          <a:stretch/>
        </p:blipFill>
        <p:spPr>
          <a:xfrm>
            <a:off x="1326600" y="5211720"/>
            <a:ext cx="253080" cy="253080"/>
          </a:xfrm>
          <a:prstGeom prst="rect">
            <a:avLst/>
          </a:prstGeom>
          <a:noFill/>
          <a:ln w="0">
            <a:noFill/>
          </a:ln>
        </p:spPr>
      </p:pic>
      <p:pic>
        <p:nvPicPr>
          <p:cNvPr id="7" name="Grafik 6">
            <a:extLst>
              <a:ext uri="{FF2B5EF4-FFF2-40B4-BE49-F238E27FC236}">
                <a16:creationId xmlns:a16="http://schemas.microsoft.com/office/drawing/2014/main" id="{FAA89DF6-9402-AF54-BD73-958E4410E9A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934755" y="5211720"/>
            <a:ext cx="253080" cy="253080"/>
          </a:xfrm>
          <a:prstGeom prst="rect">
            <a:avLst/>
          </a:prstGeom>
        </p:spPr>
      </p:pic>
    </p:spTree>
  </p:cSld>
  <p:clrMapOvr>
    <a:masterClrMapping/>
  </p:clrMapOvr>
</p:sld>
</file>

<file path=ppt/theme/theme1.xml><?xml version="1.0" encoding="utf-8"?>
<a:theme xmlns:a="http://schemas.openxmlformats.org/drawingml/2006/main" name="LD-Design">
  <a:themeElements>
    <a:clrScheme name="Lernen Digital">
      <a:dk1>
        <a:srgbClr val="202334"/>
      </a:dk1>
      <a:lt1>
        <a:srgbClr val="FFFFFF"/>
      </a:lt1>
      <a:dk2>
        <a:srgbClr val="000000"/>
      </a:dk2>
      <a:lt2>
        <a:srgbClr val="E8E8E8"/>
      </a:lt2>
      <a:accent1>
        <a:srgbClr val="00E5B6"/>
      </a:accent1>
      <a:accent2>
        <a:srgbClr val="FF3859"/>
      </a:accent2>
      <a:accent3>
        <a:srgbClr val="FF98FF"/>
      </a:accent3>
      <a:accent4>
        <a:srgbClr val="00B3FF"/>
      </a:accent4>
      <a:accent5>
        <a:srgbClr val="B4E0E8"/>
      </a:accent5>
      <a:accent6>
        <a:srgbClr val="202334"/>
      </a:accent6>
      <a:hlink>
        <a:srgbClr val="FF3859"/>
      </a:hlink>
      <a:folHlink>
        <a:srgbClr val="B4E0E8"/>
      </a:folHlink>
    </a:clrScheme>
    <a:fontScheme name="Lernen Digital">
      <a:majorFont>
        <a:latin typeface="Kantumruy Pro"/>
        <a:ea typeface=""/>
        <a:cs typeface=""/>
      </a:majorFont>
      <a:minorFont>
        <a:latin typeface="Kantumruy Pro"/>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a:gradFill>
      </a:bgFillStyleLst>
    </a:fmtScheme>
  </a:themeElements>
  <a:objectDefaults/>
  <a:extraClrSchemeLst/>
</a:theme>
</file>

<file path=ppt/theme/theme2.xml><?xml version="1.0" encoding="utf-8"?>
<a:theme xmlns:a="http://schemas.openxmlformats.org/drawingml/2006/main" name="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LD-Design</Template>
  <TotalTime>0</TotalTime>
  <Words>1615</Words>
  <Application>Microsoft Office PowerPoint</Application>
  <PresentationFormat>Breitbild</PresentationFormat>
  <Paragraphs>200</Paragraphs>
  <Slides>31</Slides>
  <Notes>5</Notes>
  <HiddenSlides>0</HiddenSlides>
  <MMClips>1</MMClips>
  <ScaleCrop>false</ScaleCrop>
  <HeadingPairs>
    <vt:vector size="6" baseType="variant">
      <vt:variant>
        <vt:lpstr>Verwendete Schriftarten</vt:lpstr>
      </vt:variant>
      <vt:variant>
        <vt:i4>7</vt:i4>
      </vt:variant>
      <vt:variant>
        <vt:lpstr>Design</vt:lpstr>
      </vt:variant>
      <vt:variant>
        <vt:i4>1</vt:i4>
      </vt:variant>
      <vt:variant>
        <vt:lpstr>Folientitel</vt:lpstr>
      </vt:variant>
      <vt:variant>
        <vt:i4>31</vt:i4>
      </vt:variant>
    </vt:vector>
  </HeadingPairs>
  <TitlesOfParts>
    <vt:vector size="39" baseType="lpstr">
      <vt:lpstr>Aptos</vt:lpstr>
      <vt:lpstr>Arial</vt:lpstr>
      <vt:lpstr>Calibri</vt:lpstr>
      <vt:lpstr>Kantumruy Pro</vt:lpstr>
      <vt:lpstr>Kantumruy Pro SemiBold</vt:lpstr>
      <vt:lpstr>Symbol</vt:lpstr>
      <vt:lpstr>Wingdings</vt:lpstr>
      <vt:lpstr>LD-Design</vt:lpstr>
      <vt:lpstr>Musik „handgemacht“  Schüler:innen gestalten den Song Wake Me mit MiMU Gloves </vt:lpstr>
      <vt:lpstr>PowerPoint-Präsentation</vt:lpstr>
      <vt:lpstr>1. Doppelstunde  </vt:lpstr>
      <vt:lpstr>PowerPoint-Präsentation</vt:lpstr>
      <vt:lpstr>PowerPoint-Präsentation</vt:lpstr>
      <vt:lpstr>PowerPoint-Präsentation</vt:lpstr>
      <vt:lpstr>PowerPoint-Präsentation</vt:lpstr>
      <vt:lpstr>Welche Sounds entstehen bei den folgenden Bewegungen mit der linken Hand?</vt:lpstr>
      <vt:lpstr>Welche Sounds entstehen bei den folgenden Bewegungen mit der linken Hand?</vt:lpstr>
      <vt:lpstr>Welche Sounds entstehen bei den folgenden Bewegungen mit der rechten Hand?</vt:lpstr>
      <vt:lpstr>Welche Sounds entstehen bei den folgenden Bewegungen mit der rechten Hand?</vt:lpstr>
      <vt:lpstr>Optional: weitere Effekte mit der linken Hand</vt:lpstr>
      <vt:lpstr>Optional: weitere Effekte mit der linken Hand</vt:lpstr>
      <vt:lpstr>PowerPoint-Präsentation</vt:lpstr>
      <vt:lpstr>PowerPoint-Präsentation</vt:lpstr>
      <vt:lpstr>PowerPoint-Präsentation</vt:lpstr>
      <vt:lpstr>PowerPoint-Präsentation</vt:lpstr>
      <vt:lpstr>2. Doppelstunde </vt:lpstr>
      <vt:lpstr>PowerPoint-Präsentation</vt:lpstr>
      <vt:lpstr>PowerPoint-Präsentation</vt:lpstr>
      <vt:lpstr>PowerPoint-Präsentation</vt:lpstr>
      <vt:lpstr>PowerPoint-Präsentation</vt:lpstr>
      <vt:lpstr>PowerPoint-Präsentation</vt:lpstr>
      <vt:lpstr>3. Doppelstunde</vt:lpstr>
      <vt:lpstr>PowerPoint-Präsentation</vt:lpstr>
      <vt:lpstr>PowerPoint-Präsentation</vt:lpstr>
      <vt:lpstr>PowerPoint-Präsentation</vt:lpstr>
      <vt:lpstr>PowerPoint-Präsentation</vt:lpstr>
      <vt:lpstr>PowerPoint-Präsentation</vt:lpstr>
      <vt:lpstr>PowerPoint-Präsentation</vt:lpstr>
      <vt:lpstr>PowerPoint-Präsentation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Titel „Lorem ipsum dolor sit amet, consectetuer adipiscing elit. Aenean commodo ligula eget dolor. Aenean  sociis natoque penatibus.“</dc:title>
  <dc:subject/>
  <dc:creator>Philip Seufert</dc:creator>
  <dc:description/>
  <cp:lastModifiedBy>Hannah Juval Lessing</cp:lastModifiedBy>
  <cp:revision>54</cp:revision>
  <dcterms:created xsi:type="dcterms:W3CDTF">2024-10-09T11:17:22Z</dcterms:created>
  <dcterms:modified xsi:type="dcterms:W3CDTF">2026-02-28T09:32:20Z</dcterms:modified>
  <dc:language>de-DE</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Breitbild</vt:lpwstr>
  </property>
  <property fmtid="{D5CDD505-2E9C-101B-9397-08002B2CF9AE}" pid="3" name="Slides">
    <vt:i4>5</vt:i4>
  </property>
</Properties>
</file>