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media/image9.svg" ContentType="image/sv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61" r:id="rId5"/>
    <p:sldId id="263" r:id="rId6"/>
    <p:sldId id="264" r:id="rId7"/>
    <p:sldId id="268" r:id="rId8"/>
    <p:sldId id="266" r:id="rId9"/>
    <p:sldId id="267" r:id="rId10"/>
    <p:sldId id="269" r:id="rId11"/>
    <p:sldId id="270" r:id="rId12"/>
    <p:sldId id="271" r:id="rId13"/>
    <p:sldId id="259" r:id="rId14"/>
    <p:sldId id="260" r:id="rId15"/>
  </p:sldIdLst>
  <p:sldSz cx="12192000" cy="6858000"/>
  <p:notesSz cx="7559675" cy="106918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58"/>
    <p:restoredTop sz="94661"/>
  </p:normalViewPr>
  <p:slideViewPr>
    <p:cSldViewPr snapToGrid="0">
      <p:cViewPr varScale="1">
        <p:scale>
          <a:sx n="114" d="100"/>
          <a:sy n="114" d="100"/>
        </p:scale>
        <p:origin x="30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Pr>
        <a:solidFill>
          <a:schemeClr val="lt1"/>
        </a:solidFill>
        <a:effectLst/>
      </p:bgPr>
    </p:bg>
    <p:spTree>
      <p:nvGrpSpPr>
        <p:cNvPr id="1" name=""/>
        <p:cNvGrpSpPr/>
        <p:nvPr/>
      </p:nvGrpSpPr>
      <p:grpSpPr>
        <a:xfrm>
          <a:off x="0" y="0"/>
          <a:ext cx="0" cy="0"/>
          <a:chOff x="0" y="0"/>
          <a:chExt cx="0" cy="0"/>
        </a:xfrm>
      </p:grpSpPr>
      <p:pic>
        <p:nvPicPr>
          <p:cNvPr id="2" name="Grafik 13"/>
          <p:cNvPicPr/>
          <p:nvPr/>
        </p:nvPicPr>
        <p:blipFill>
          <a:blip r:embed="rId2"/>
          <a:stretch/>
        </p:blipFill>
        <p:spPr>
          <a:xfrm>
            <a:off x="10800" y="0"/>
            <a:ext cx="12170160" cy="1438200"/>
          </a:xfrm>
          <a:prstGeom prst="rect">
            <a:avLst/>
          </a:prstGeom>
          <a:noFill/>
          <a:ln w="0">
            <a:noFill/>
          </a:ln>
        </p:spPr>
      </p:pic>
      <p:pic>
        <p:nvPicPr>
          <p:cNvPr id="3" name="Grafik 9"/>
          <p:cNvPicPr/>
          <p:nvPr/>
        </p:nvPicPr>
        <p:blipFill>
          <a:blip>
            <a:extLst>
              <a:ext uri="{96DAC541-7B7A-43D3-8B79-37D633B846F1}">
                <asvg:svgBlip xmlns:asvg="http://schemas.microsoft.com/office/drawing/2016/SVG/main" r:embed="rId3"/>
              </a:ext>
            </a:extLst>
          </a:blip>
          <a:stretch/>
        </p:blipFill>
        <p:spPr>
          <a:xfrm>
            <a:off x="9046800" y="572400"/>
            <a:ext cx="2487960" cy="603720"/>
          </a:xfrm>
          <a:prstGeom prst="rect">
            <a:avLst/>
          </a:prstGeom>
          <a:noFill/>
          <a:ln w="0">
            <a:noFill/>
          </a:ln>
        </p:spPr>
      </p:pic>
      <p:pic>
        <p:nvPicPr>
          <p:cNvPr id="4" name="Grafik 19"/>
          <p:cNvPicPr/>
          <p:nvPr/>
        </p:nvPicPr>
        <p:blipFill>
          <a:blip r:embed="rId4"/>
          <a:stretch/>
        </p:blipFill>
        <p:spPr>
          <a:xfrm>
            <a:off x="0" y="0"/>
            <a:ext cx="12188520" cy="5367240"/>
          </a:xfrm>
          <a:prstGeom prst="rect">
            <a:avLst/>
          </a:prstGeom>
          <a:noFill/>
          <a:ln w="0">
            <a:noFill/>
          </a:ln>
        </p:spPr>
      </p:pic>
      <p:sp>
        <p:nvSpPr>
          <p:cNvPr id="5" name="PlaceHolder 1"/>
          <p:cNvSpPr>
            <a:spLocks noGrp="1"/>
          </p:cNvSpPr>
          <p:nvPr>
            <p:ph type="title"/>
          </p:nvPr>
        </p:nvSpPr>
        <p:spPr>
          <a:xfrm>
            <a:off x="1328760" y="2187000"/>
            <a:ext cx="10303560" cy="2686320"/>
          </a:xfrm>
          <a:prstGeom prst="rect">
            <a:avLst/>
          </a:prstGeom>
          <a:noFill/>
          <a:ln w="0">
            <a:noFill/>
          </a:ln>
        </p:spPr>
        <p:txBody>
          <a:bodyPr lIns="0" tIns="0" rIns="0" bIns="0" anchor="t">
            <a:noAutofit/>
          </a:bodyPr>
          <a:lstStyle/>
          <a:p>
            <a:pPr indent="0" defTabSz="914400">
              <a:lnSpc>
                <a:spcPts val="4799"/>
              </a:lnSpc>
              <a:buNone/>
            </a:pPr>
            <a:r>
              <a:rPr lang="de-DE" sz="4000" b="0" u="none" strike="noStrike">
                <a:solidFill>
                  <a:schemeClr val="dk2"/>
                </a:solidFill>
                <a:effectLst/>
                <a:uFillTx/>
                <a:latin typeface="Kantumruy Pro"/>
              </a:rPr>
              <a:t>Überschrift</a:t>
            </a:r>
            <a:endParaRPr lang="de-DE" sz="4000" b="0" u="none" strike="noStrike">
              <a:solidFill>
                <a:schemeClr val="lt1"/>
              </a:solidFill>
              <a:effectLst/>
              <a:uFillTx/>
              <a:latin typeface="Kantumruy Pro"/>
            </a:endParaRPr>
          </a:p>
        </p:txBody>
      </p:sp>
      <p:pic>
        <p:nvPicPr>
          <p:cNvPr id="6" name="Grafik 10"/>
          <p:cNvPicPr/>
          <p:nvPr/>
        </p:nvPicPr>
        <p:blipFill>
          <a:blip>
            <a:extLst>
              <a:ext uri="{96DAC541-7B7A-43D3-8B79-37D633B846F1}">
                <asvg:svgBlip xmlns:asvg="http://schemas.microsoft.com/office/drawing/2016/SVG/main" r:embed="rId5"/>
              </a:ext>
            </a:extLst>
          </a:blip>
          <a:stretch/>
        </p:blipFill>
        <p:spPr>
          <a:xfrm>
            <a:off x="560160" y="5848920"/>
            <a:ext cx="2661480" cy="527400"/>
          </a:xfrm>
          <a:prstGeom prst="rect">
            <a:avLst/>
          </a:prstGeom>
          <a:noFill/>
          <a:ln w="0">
            <a:noFill/>
          </a:ln>
        </p:spPr>
      </p:pic>
      <p:pic>
        <p:nvPicPr>
          <p:cNvPr id="7" name="Grafik 16"/>
          <p:cNvPicPr/>
          <p:nvPr/>
        </p:nvPicPr>
        <p:blipFill>
          <a:blip>
            <a:extLst>
              <a:ext uri="{96DAC541-7B7A-43D3-8B79-37D633B846F1}">
                <asvg:svgBlip xmlns:asvg="http://schemas.microsoft.com/office/drawing/2016/SVG/main" r:embed="rId6"/>
              </a:ext>
            </a:extLst>
          </a:blip>
          <a:stretch/>
        </p:blipFill>
        <p:spPr>
          <a:xfrm>
            <a:off x="7525440" y="5949360"/>
            <a:ext cx="1662480" cy="373320"/>
          </a:xfrm>
          <a:prstGeom prst="rect">
            <a:avLst/>
          </a:prstGeom>
          <a:noFill/>
          <a:ln w="0">
            <a:noFill/>
          </a:ln>
        </p:spPr>
      </p:pic>
      <p:pic>
        <p:nvPicPr>
          <p:cNvPr id="8" name="Grafik 3"/>
          <p:cNvPicPr/>
          <p:nvPr/>
        </p:nvPicPr>
        <p:blipFill>
          <a:blip>
            <a:extLst>
              <a:ext uri="{96DAC541-7B7A-43D3-8B79-37D633B846F1}">
                <asvg:svgBlip xmlns:asvg="http://schemas.microsoft.com/office/drawing/2016/SVG/main" r:embed="rId3"/>
              </a:ext>
            </a:extLst>
          </a:blip>
          <a:stretch/>
        </p:blipFill>
        <p:spPr>
          <a:xfrm>
            <a:off x="9046800" y="572400"/>
            <a:ext cx="2487960" cy="603720"/>
          </a:xfrm>
          <a:prstGeom prst="rect">
            <a:avLst/>
          </a:prstGeom>
          <a:noFill/>
          <a:ln w="0">
            <a:noFill/>
          </a:ln>
        </p:spPr>
      </p:pic>
      <p:pic>
        <p:nvPicPr>
          <p:cNvPr id="9" name="Grafik 4"/>
          <p:cNvPicPr/>
          <p:nvPr/>
        </p:nvPicPr>
        <p:blipFill>
          <a:blip>
            <a:extLst>
              <a:ext uri="{96DAC541-7B7A-43D3-8B79-37D633B846F1}">
                <asvg:svgBlip xmlns:asvg="http://schemas.microsoft.com/office/drawing/2016/SVG/main" r:embed="rId7"/>
              </a:ext>
            </a:extLst>
          </a:blip>
          <a:stretch/>
        </p:blipFill>
        <p:spPr>
          <a:xfrm>
            <a:off x="9928800" y="5608800"/>
            <a:ext cx="2267640" cy="1197360"/>
          </a:xfrm>
          <a:prstGeom prst="rect">
            <a:avLst/>
          </a:prstGeom>
          <a:noFill/>
          <a:ln w="0">
            <a:noFill/>
          </a:ln>
        </p:spPr>
      </p:pic>
      <p:pic>
        <p:nvPicPr>
          <p:cNvPr id="10" name="Picture 2"/>
          <p:cNvPicPr/>
          <p:nvPr/>
        </p:nvPicPr>
        <p:blipFill>
          <a:blip r:embed="rId8"/>
          <a:stretch/>
        </p:blipFill>
        <p:spPr>
          <a:xfrm>
            <a:off x="3826440" y="5773320"/>
            <a:ext cx="2267640" cy="725400"/>
          </a:xfrm>
          <a:prstGeom prst="rect">
            <a:avLst/>
          </a:prstGeom>
          <a:noFill/>
          <a:ln w="0">
            <a:noFill/>
          </a:ln>
        </p:spPr>
      </p:pic>
      <p:sp>
        <p:nvSpPr>
          <p:cNvPr id="11"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lnSpc>
                <a:spcPts val="1800"/>
              </a:lnSpc>
              <a:spcBef>
                <a:spcPts val="1417"/>
              </a:spcBef>
              <a:buClr>
                <a:srgbClr val="000000"/>
              </a:buClr>
              <a:buSzPct val="45000"/>
              <a:buFont typeface="Wingdings" charset="2"/>
              <a:buChar char=""/>
            </a:pPr>
            <a:r>
              <a:rPr lang="de-DE" sz="1500" b="0" u="none" strike="noStrike">
                <a:solidFill>
                  <a:schemeClr val="dk2"/>
                </a:solidFill>
                <a:effectLst/>
                <a:uFillTx/>
                <a:latin typeface="Kantumruy Pro"/>
              </a:rPr>
              <a:t>Format des Gliederungstextes durch Klicken bearbeiten</a:t>
            </a:r>
          </a:p>
          <a:p>
            <a:pPr marL="864000" lvl="1" indent="-324000">
              <a:lnSpc>
                <a:spcPts val="1800"/>
              </a:lnSpc>
              <a:spcBef>
                <a:spcPts val="1134"/>
              </a:spcBef>
              <a:buClr>
                <a:srgbClr val="000000"/>
              </a:buClr>
              <a:buSzPct val="75000"/>
              <a:buFont typeface="Symbol" charset="2"/>
              <a:buChar char=""/>
            </a:pPr>
            <a:r>
              <a:rPr lang="de-DE" sz="1500" b="0" u="none" strike="noStrike">
                <a:solidFill>
                  <a:schemeClr val="dk2"/>
                </a:solidFill>
                <a:effectLst/>
                <a:uFillTx/>
                <a:latin typeface="Kantumruy Pro"/>
              </a:rPr>
              <a:t>Zweite Gliederungsebene</a:t>
            </a:r>
          </a:p>
          <a:p>
            <a:pPr marL="1296000" lvl="2" indent="-288000">
              <a:lnSpc>
                <a:spcPts val="1800"/>
              </a:lnSpc>
              <a:spcBef>
                <a:spcPts val="850"/>
              </a:spcBef>
              <a:buClr>
                <a:srgbClr val="000000"/>
              </a:buClr>
              <a:buSzPct val="45000"/>
              <a:buFont typeface="Wingdings" charset="2"/>
              <a:buChar char=""/>
            </a:pPr>
            <a:r>
              <a:rPr lang="de-DE" sz="1500" b="0" u="none" strike="noStrike">
                <a:solidFill>
                  <a:schemeClr val="dk2"/>
                </a:solidFill>
                <a:effectLst/>
                <a:uFillTx/>
                <a:latin typeface="Kantumruy Pro"/>
              </a:rPr>
              <a:t>Dritte Gliederungsebene</a:t>
            </a:r>
          </a:p>
          <a:p>
            <a:pPr marL="1728000" lvl="3" indent="-216000">
              <a:lnSpc>
                <a:spcPts val="1800"/>
              </a:lnSpc>
              <a:spcBef>
                <a:spcPts val="567"/>
              </a:spcBef>
              <a:buClr>
                <a:srgbClr val="000000"/>
              </a:buClr>
              <a:buSzPct val="75000"/>
              <a:buFont typeface="Symbol" charset="2"/>
              <a:buChar char=""/>
            </a:pPr>
            <a:r>
              <a:rPr lang="de-DE" sz="1500" b="0" u="none" strike="noStrike">
                <a:solidFill>
                  <a:schemeClr val="dk2"/>
                </a:solidFill>
                <a:effectLst/>
                <a:uFillTx/>
                <a:latin typeface="Kantumruy Pro"/>
              </a:rPr>
              <a:t>Vierte Gliederungsebene</a:t>
            </a:r>
          </a:p>
          <a:p>
            <a:pPr marL="2160000" lvl="4" indent="-216000">
              <a:lnSpc>
                <a:spcPts val="1800"/>
              </a:lnSpc>
              <a:spcBef>
                <a:spcPts val="283"/>
              </a:spcBef>
              <a:buClr>
                <a:srgbClr val="000000"/>
              </a:buClr>
              <a:buSzPct val="45000"/>
              <a:buFont typeface="Wingdings" charset="2"/>
              <a:buChar char=""/>
            </a:pPr>
            <a:r>
              <a:rPr lang="de-DE" sz="2000" b="0" u="none" strike="noStrike">
                <a:solidFill>
                  <a:schemeClr val="dk2"/>
                </a:solidFill>
                <a:effectLst/>
                <a:uFillTx/>
                <a:latin typeface="Kantumruy Pro"/>
              </a:rPr>
              <a:t>Fünfte Gliederungsebene</a:t>
            </a:r>
          </a:p>
          <a:p>
            <a:pPr marL="2592000" lvl="5" indent="-216000">
              <a:lnSpc>
                <a:spcPts val="1800"/>
              </a:lnSpc>
              <a:spcBef>
                <a:spcPts val="283"/>
              </a:spcBef>
              <a:buClr>
                <a:srgbClr val="000000"/>
              </a:buClr>
              <a:buSzPct val="45000"/>
              <a:buFont typeface="Wingdings" charset="2"/>
              <a:buChar char=""/>
            </a:pPr>
            <a:r>
              <a:rPr lang="de-DE" sz="2000" b="0" u="none" strike="noStrike">
                <a:solidFill>
                  <a:schemeClr val="dk2"/>
                </a:solidFill>
                <a:effectLst/>
                <a:uFillTx/>
                <a:latin typeface="Kantumruy Pro"/>
              </a:rPr>
              <a:t>Sechste Gliederungsebene</a:t>
            </a:r>
          </a:p>
          <a:p>
            <a:pPr marL="3024000" lvl="6" indent="-216000">
              <a:lnSpc>
                <a:spcPts val="1800"/>
              </a:lnSpc>
              <a:spcBef>
                <a:spcPts val="283"/>
              </a:spcBef>
              <a:buClr>
                <a:srgbClr val="000000"/>
              </a:buClr>
              <a:buSzPct val="45000"/>
              <a:buFont typeface="Wingdings" charset="2"/>
              <a:buChar char=""/>
            </a:pPr>
            <a:r>
              <a:rPr lang="de-DE" sz="2000" b="0" u="none" strike="noStrike">
                <a:solidFill>
                  <a:schemeClr val="dk2"/>
                </a:solidFill>
                <a:effectLst/>
                <a:uFillTx/>
                <a:latin typeface="Kantumruy Pro"/>
              </a:rPr>
              <a:t>Siebte Gliederungsebene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Inhalt">
    <p:bg>
      <p:bgPr>
        <a:solidFill>
          <a:schemeClr val="lt1"/>
        </a:solidFill>
        <a:effectLst/>
      </p:bgPr>
    </p:bg>
    <p:spTree>
      <p:nvGrpSpPr>
        <p:cNvPr id="1" name=""/>
        <p:cNvGrpSpPr/>
        <p:nvPr/>
      </p:nvGrpSpPr>
      <p:grpSpPr>
        <a:xfrm>
          <a:off x="0" y="0"/>
          <a:ext cx="0" cy="0"/>
          <a:chOff x="0" y="0"/>
          <a:chExt cx="0" cy="0"/>
        </a:xfrm>
      </p:grpSpPr>
      <p:pic>
        <p:nvPicPr>
          <p:cNvPr id="12" name="Grafik 13"/>
          <p:cNvPicPr/>
          <p:nvPr/>
        </p:nvPicPr>
        <p:blipFill>
          <a:blip r:embed="rId2"/>
          <a:stretch/>
        </p:blipFill>
        <p:spPr>
          <a:xfrm>
            <a:off x="10800" y="0"/>
            <a:ext cx="12170160" cy="1438200"/>
          </a:xfrm>
          <a:prstGeom prst="rect">
            <a:avLst/>
          </a:prstGeom>
          <a:noFill/>
          <a:ln w="0">
            <a:noFill/>
          </a:ln>
        </p:spPr>
      </p:pic>
      <p:pic>
        <p:nvPicPr>
          <p:cNvPr id="13" name="Grafik 9"/>
          <p:cNvPicPr/>
          <p:nvPr/>
        </p:nvPicPr>
        <p:blipFill>
          <a:blip>
            <a:extLst>
              <a:ext uri="{96DAC541-7B7A-43D3-8B79-37D633B846F1}">
                <asvg:svgBlip xmlns:asvg="http://schemas.microsoft.com/office/drawing/2016/SVG/main" r:embed="rId3"/>
              </a:ext>
            </a:extLst>
          </a:blip>
          <a:stretch/>
        </p:blipFill>
        <p:spPr>
          <a:xfrm>
            <a:off x="9046800" y="572400"/>
            <a:ext cx="2487960" cy="603720"/>
          </a:xfrm>
          <a:prstGeom prst="rect">
            <a:avLst/>
          </a:prstGeom>
          <a:noFill/>
          <a:ln w="0">
            <a:noFill/>
          </a:ln>
        </p:spPr>
      </p:pic>
      <p:sp>
        <p:nvSpPr>
          <p:cNvPr id="14" name="PlaceHolder 1"/>
          <p:cNvSpPr>
            <a:spLocks noGrp="1"/>
          </p:cNvSpPr>
          <p:nvPr>
            <p:ph type="body"/>
          </p:nvPr>
        </p:nvSpPr>
        <p:spPr>
          <a:xfrm>
            <a:off x="1329120" y="1945080"/>
            <a:ext cx="9533880" cy="4244040"/>
          </a:xfrm>
          <a:prstGeom prst="rect">
            <a:avLst/>
          </a:prstGeom>
          <a:noFill/>
          <a:ln w="0">
            <a:noFill/>
          </a:ln>
        </p:spPr>
        <p:txBody>
          <a:bodyPr lIns="0" tIns="0" rIns="0" bIns="0" anchor="t">
            <a:noAutofit/>
          </a:bodyPr>
          <a:lstStyle/>
          <a:p>
            <a:pPr indent="0" defTabSz="914400">
              <a:lnSpc>
                <a:spcPts val="1800"/>
              </a:lnSpc>
              <a:buNone/>
              <a:tabLst>
                <a:tab pos="0" algn="l"/>
              </a:tabLst>
            </a:pPr>
            <a:r>
              <a:rPr lang="de-DE" sz="1500" b="0" u="none" strike="noStrike">
                <a:solidFill>
                  <a:schemeClr val="dk2"/>
                </a:solidFill>
                <a:effectLst/>
                <a:uFillTx/>
                <a:latin typeface="Kantumruy Pro"/>
              </a:rPr>
              <a:t>[Inhalte bitte hier einsetzen]</a:t>
            </a:r>
          </a:p>
          <a:p>
            <a:pPr indent="0" defTabSz="914400">
              <a:lnSpc>
                <a:spcPts val="1800"/>
              </a:lnSpc>
              <a:buNone/>
              <a:tabLst>
                <a:tab pos="0" algn="l"/>
              </a:tabLst>
            </a:pPr>
            <a:r>
              <a:rPr lang="de-DE" sz="1500" b="0" u="none" strike="noStrike">
                <a:solidFill>
                  <a:schemeClr val="dk2"/>
                </a:solidFill>
                <a:effectLst/>
                <a:uFillTx/>
                <a:latin typeface="Kantumruy Pro SemiBold"/>
              </a:rPr>
              <a:t>Zweite Ebene</a:t>
            </a:r>
            <a:endParaRPr lang="de-DE" sz="1500" b="0" u="none" strike="noStrike">
              <a:solidFill>
                <a:schemeClr val="dk2"/>
              </a:solidFill>
              <a:effectLst/>
              <a:uFillTx/>
              <a:latin typeface="Kantumruy Pro"/>
            </a:endParaRPr>
          </a:p>
          <a:p>
            <a:pPr marL="180000" lvl="2" indent="-180000" defTabSz="914400">
              <a:lnSpc>
                <a:spcPts val="1800"/>
              </a:lnSpc>
              <a:spcBef>
                <a:spcPts val="499"/>
              </a:spcBef>
              <a:buClr>
                <a:srgbClr val="000000"/>
              </a:buClr>
              <a:buFont typeface="Arial"/>
              <a:buChar char="•"/>
              <a:tabLst>
                <a:tab pos="0" algn="l"/>
              </a:tabLst>
            </a:pPr>
            <a:r>
              <a:rPr lang="de-DE" sz="1500" b="0" u="none" strike="noStrike">
                <a:solidFill>
                  <a:schemeClr val="dk2"/>
                </a:solidFill>
                <a:effectLst/>
                <a:uFillTx/>
                <a:latin typeface="Kantumruy Pro"/>
              </a:rPr>
              <a:t>Dritte Ebene</a:t>
            </a:r>
          </a:p>
          <a:p>
            <a:pPr marL="540000" lvl="3" indent="-180000" defTabSz="914400">
              <a:lnSpc>
                <a:spcPts val="1800"/>
              </a:lnSpc>
              <a:spcBef>
                <a:spcPts val="499"/>
              </a:spcBef>
              <a:buClr>
                <a:srgbClr val="000000"/>
              </a:buClr>
              <a:buFont typeface="Arial"/>
              <a:buChar char="•"/>
              <a:tabLst>
                <a:tab pos="0" algn="l"/>
              </a:tabLst>
            </a:pPr>
            <a:r>
              <a:rPr lang="de-DE" sz="1500" b="0" u="none" strike="noStrike">
                <a:solidFill>
                  <a:schemeClr val="dk2"/>
                </a:solidFill>
                <a:effectLst/>
                <a:uFillTx/>
                <a:latin typeface="Kantumruy Pro"/>
              </a:rPr>
              <a:t>Vierte Ebene</a:t>
            </a:r>
          </a:p>
          <a:p>
            <a:pPr marL="720000" lvl="4" indent="-180000" defTabSz="914400">
              <a:lnSpc>
                <a:spcPts val="1800"/>
              </a:lnSpc>
              <a:spcBef>
                <a:spcPts val="499"/>
              </a:spcBef>
              <a:buClr>
                <a:srgbClr val="000000"/>
              </a:buClr>
              <a:buFont typeface="Arial"/>
              <a:buChar char="•"/>
              <a:tabLst>
                <a:tab pos="0" algn="l"/>
              </a:tabLst>
            </a:pPr>
            <a:r>
              <a:rPr lang="de-DE" sz="1500" b="0" u="none" strike="noStrike">
                <a:solidFill>
                  <a:schemeClr val="dk2"/>
                </a:solidFill>
                <a:effectLst/>
                <a:uFillTx/>
                <a:latin typeface="Kantumruy Pro"/>
              </a:rPr>
              <a:t>Fünfte Ebene</a:t>
            </a:r>
          </a:p>
        </p:txBody>
      </p:sp>
      <p:sp>
        <p:nvSpPr>
          <p:cNvPr id="15" name="PlaceHolder 2"/>
          <p:cNvSpPr>
            <a:spLocks noGrp="1"/>
          </p:cNvSpPr>
          <p:nvPr>
            <p:ph type="dt" idx="1"/>
          </p:nvPr>
        </p:nvSpPr>
        <p:spPr>
          <a:xfrm>
            <a:off x="1328760" y="6440400"/>
            <a:ext cx="2252160" cy="166680"/>
          </a:xfrm>
          <a:prstGeom prst="rect">
            <a:avLst/>
          </a:prstGeom>
          <a:noFill/>
          <a:ln w="0">
            <a:noFill/>
          </a:ln>
        </p:spPr>
        <p:txBody>
          <a:bodyPr lIns="0" tIns="0" rIns="0" bIns="0" anchor="t">
            <a:noAutofit/>
          </a:bodyPr>
          <a:lstStyle>
            <a:lvl1pPr indent="0" defTabSz="914400">
              <a:lnSpc>
                <a:spcPct val="100000"/>
              </a:lnSpc>
              <a:buNone/>
              <a:defRPr lang="de-DE" sz="1200" b="0" u="none" strike="noStrike">
                <a:solidFill>
                  <a:schemeClr val="dk2"/>
                </a:solidFill>
                <a:effectLst/>
                <a:uFillTx/>
                <a:latin typeface="Kantumruy Pro"/>
              </a:defRPr>
            </a:lvl1pPr>
          </a:lstStyle>
          <a:p>
            <a:pPr indent="0" defTabSz="914400">
              <a:lnSpc>
                <a:spcPct val="100000"/>
              </a:lnSpc>
              <a:buNone/>
            </a:pPr>
            <a:r>
              <a:rPr lang="de-DE" sz="1200" b="0" u="none" strike="noStrike">
                <a:solidFill>
                  <a:schemeClr val="dk2"/>
                </a:solidFill>
                <a:effectLst/>
                <a:uFillTx/>
                <a:latin typeface="Kantumruy Pro"/>
              </a:rPr>
              <a:t>&lt;Datum/Uhrzeit&gt;</a:t>
            </a:r>
            <a:endParaRPr lang="de-DE" sz="1200" b="0" u="none" strike="noStrike">
              <a:solidFill>
                <a:srgbClr val="000000"/>
              </a:solidFill>
              <a:effectLst/>
              <a:uFillTx/>
              <a:latin typeface="Calibri"/>
            </a:endParaRPr>
          </a:p>
        </p:txBody>
      </p:sp>
      <p:sp>
        <p:nvSpPr>
          <p:cNvPr id="16" name="PlaceHolder 3"/>
          <p:cNvSpPr>
            <a:spLocks noGrp="1"/>
          </p:cNvSpPr>
          <p:nvPr>
            <p:ph type="ftr" idx="2"/>
          </p:nvPr>
        </p:nvSpPr>
        <p:spPr>
          <a:xfrm>
            <a:off x="4038480" y="6440400"/>
            <a:ext cx="4114440" cy="166680"/>
          </a:xfrm>
          <a:prstGeom prst="rect">
            <a:avLst/>
          </a:prstGeom>
          <a:noFill/>
          <a:ln w="0">
            <a:noFill/>
          </a:ln>
        </p:spPr>
        <p:txBody>
          <a:bodyPr lIns="0" tIns="0" rIns="0" bIns="0" anchor="t">
            <a:noAutofit/>
          </a:bodyPr>
          <a:lstStyle>
            <a:lvl1pPr indent="0" algn="ctr">
              <a:buNone/>
              <a:defRPr lang="de-DE" sz="1400" b="0" u="none" strike="noStrike">
                <a:solidFill>
                  <a:srgbClr val="000000"/>
                </a:solidFill>
                <a:effectLst/>
                <a:uFillTx/>
                <a:latin typeface="Calibri"/>
              </a:defRPr>
            </a:lvl1pPr>
          </a:lstStyle>
          <a:p>
            <a:pPr indent="0" algn="ctr">
              <a:buNone/>
            </a:pPr>
            <a:r>
              <a:rPr lang="de-DE" sz="1400" b="0" u="none" strike="noStrike">
                <a:solidFill>
                  <a:srgbClr val="000000"/>
                </a:solidFill>
                <a:effectLst/>
                <a:uFillTx/>
                <a:latin typeface="Calibri"/>
              </a:rPr>
              <a:t>&lt;Fußzeile&gt;</a:t>
            </a:r>
          </a:p>
        </p:txBody>
      </p:sp>
      <p:sp>
        <p:nvSpPr>
          <p:cNvPr id="17" name="PlaceHolder 4"/>
          <p:cNvSpPr>
            <a:spLocks noGrp="1"/>
          </p:cNvSpPr>
          <p:nvPr>
            <p:ph type="sldNum" idx="3"/>
          </p:nvPr>
        </p:nvSpPr>
        <p:spPr>
          <a:xfrm>
            <a:off x="8610480" y="6440400"/>
            <a:ext cx="2252160" cy="166680"/>
          </a:xfrm>
          <a:prstGeom prst="rect">
            <a:avLst/>
          </a:prstGeom>
          <a:noFill/>
          <a:ln w="0">
            <a:noFill/>
          </a:ln>
        </p:spPr>
        <p:txBody>
          <a:bodyPr lIns="0" tIns="0" rIns="0" bIns="0" anchor="t">
            <a:noAutofit/>
          </a:bodyPr>
          <a:lstStyle>
            <a:lvl1pPr indent="0" algn="r" defTabSz="914400">
              <a:lnSpc>
                <a:spcPct val="100000"/>
              </a:lnSpc>
              <a:buNone/>
              <a:defRPr lang="de-DE" sz="1200" b="0" u="none" strike="noStrike">
                <a:solidFill>
                  <a:schemeClr val="dk2"/>
                </a:solidFill>
                <a:effectLst/>
                <a:uFillTx/>
                <a:latin typeface="Kantumruy Pro"/>
              </a:defRPr>
            </a:lvl1pPr>
          </a:lstStyle>
          <a:p>
            <a:pPr indent="0" algn="r" defTabSz="914400">
              <a:lnSpc>
                <a:spcPct val="100000"/>
              </a:lnSpc>
              <a:buNone/>
            </a:pPr>
            <a:fld id="{8B0A68BE-AC45-4ADA-B270-AC99955A52DE}" type="slidenum">
              <a:rPr lang="de-DE" sz="1200" b="0" u="none" strike="noStrike">
                <a:solidFill>
                  <a:schemeClr val="dk2"/>
                </a:solidFill>
                <a:effectLst/>
                <a:uFillTx/>
                <a:latin typeface="Kantumruy Pro"/>
              </a:rPr>
              <a:t>‹Nr.›</a:t>
            </a:fld>
            <a:endParaRPr lang="de-DE" sz="1200" b="0" u="none" strike="noStrike">
              <a:solidFill>
                <a:srgbClr val="000000"/>
              </a:solidFill>
              <a:effectLst/>
              <a:uFillTx/>
              <a:latin typeface="Calibri"/>
            </a:endParaRPr>
          </a:p>
        </p:txBody>
      </p:sp>
      <p:pic>
        <p:nvPicPr>
          <p:cNvPr id="18" name="Picture 2"/>
          <p:cNvPicPr/>
          <p:nvPr/>
        </p:nvPicPr>
        <p:blipFill>
          <a:blip r:embed="rId4"/>
          <a:stretch/>
        </p:blipFill>
        <p:spPr>
          <a:xfrm>
            <a:off x="158400" y="6357600"/>
            <a:ext cx="1039320" cy="332280"/>
          </a:xfrm>
          <a:prstGeom prst="rect">
            <a:avLst/>
          </a:prstGeom>
          <a:noFill/>
          <a:ln w="0">
            <a:noFill/>
          </a:ln>
        </p:spPr>
      </p:pic>
      <p:sp>
        <p:nvSpPr>
          <p:cNvPr id="19" name="PlaceHolder 5"/>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buNone/>
            </a:pPr>
            <a:r>
              <a:rPr lang="de-DE" sz="1800" b="0" u="none" strike="noStrike">
                <a:solidFill>
                  <a:schemeClr val="lt1"/>
                </a:solidFill>
                <a:effectLst/>
                <a:uFillTx/>
                <a:latin typeface="Kantumruy Pro"/>
              </a:rPr>
              <a:t>Format des Titeltextes durch Klicken bearbeiten</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Impressum">
    <p:bg>
      <p:bgPr>
        <a:solidFill>
          <a:schemeClr val="lt1"/>
        </a:solidFill>
        <a:effectLst/>
      </p:bgPr>
    </p:bg>
    <p:spTree>
      <p:nvGrpSpPr>
        <p:cNvPr id="1" name=""/>
        <p:cNvGrpSpPr/>
        <p:nvPr/>
      </p:nvGrpSpPr>
      <p:grpSpPr>
        <a:xfrm>
          <a:off x="0" y="0"/>
          <a:ext cx="0" cy="0"/>
          <a:chOff x="0" y="0"/>
          <a:chExt cx="0" cy="0"/>
        </a:xfrm>
      </p:grpSpPr>
      <p:pic>
        <p:nvPicPr>
          <p:cNvPr id="20" name="Grafik 13"/>
          <p:cNvPicPr/>
          <p:nvPr/>
        </p:nvPicPr>
        <p:blipFill>
          <a:blip r:embed="rId2"/>
          <a:stretch/>
        </p:blipFill>
        <p:spPr>
          <a:xfrm>
            <a:off x="10800" y="0"/>
            <a:ext cx="12170160" cy="1438200"/>
          </a:xfrm>
          <a:prstGeom prst="rect">
            <a:avLst/>
          </a:prstGeom>
          <a:noFill/>
          <a:ln w="0">
            <a:noFill/>
          </a:ln>
        </p:spPr>
      </p:pic>
      <p:pic>
        <p:nvPicPr>
          <p:cNvPr id="21" name="Grafik 9"/>
          <p:cNvPicPr/>
          <p:nvPr/>
        </p:nvPicPr>
        <p:blipFill>
          <a:blip>
            <a:extLst>
              <a:ext uri="{96DAC541-7B7A-43D3-8B79-37D633B846F1}">
                <asvg:svgBlip xmlns:asvg="http://schemas.microsoft.com/office/drawing/2016/SVG/main" r:embed="rId3"/>
              </a:ext>
            </a:extLst>
          </a:blip>
          <a:stretch/>
        </p:blipFill>
        <p:spPr>
          <a:xfrm>
            <a:off x="9046800" y="572400"/>
            <a:ext cx="2487960" cy="603720"/>
          </a:xfrm>
          <a:prstGeom prst="rect">
            <a:avLst/>
          </a:prstGeom>
          <a:noFill/>
          <a:ln w="0">
            <a:noFill/>
          </a:ln>
        </p:spPr>
      </p:pic>
      <p:sp>
        <p:nvSpPr>
          <p:cNvPr id="22" name="PlaceHolder 1"/>
          <p:cNvSpPr>
            <a:spLocks noGrp="1"/>
          </p:cNvSpPr>
          <p:nvPr>
            <p:ph type="body"/>
          </p:nvPr>
        </p:nvSpPr>
        <p:spPr>
          <a:xfrm>
            <a:off x="1329120" y="1945080"/>
            <a:ext cx="9533880" cy="4244040"/>
          </a:xfrm>
          <a:prstGeom prst="rect">
            <a:avLst/>
          </a:prstGeom>
          <a:noFill/>
          <a:ln w="0">
            <a:noFill/>
          </a:ln>
        </p:spPr>
        <p:txBody>
          <a:bodyPr lIns="0" tIns="0" rIns="0" bIns="0" numCol="3" spcCol="90000" anchor="t">
            <a:noAutofit/>
          </a:bodyPr>
          <a:lstStyle/>
          <a:p>
            <a:pPr indent="0" defTabSz="914400">
              <a:lnSpc>
                <a:spcPts val="1800"/>
              </a:lnSpc>
              <a:buNone/>
              <a:tabLst>
                <a:tab pos="0" algn="l"/>
              </a:tabLst>
            </a:pPr>
            <a:r>
              <a:rPr lang="de-DE" sz="1500" b="0" u="none" strike="noStrike">
                <a:solidFill>
                  <a:schemeClr val="dk2"/>
                </a:solidFill>
                <a:effectLst/>
                <a:uFillTx/>
                <a:latin typeface="Kantumruy Pro"/>
              </a:rPr>
              <a:t>[Inhalte bitte hier einsetzen]</a:t>
            </a:r>
          </a:p>
          <a:p>
            <a:pPr indent="0" defTabSz="914400">
              <a:lnSpc>
                <a:spcPts val="1800"/>
              </a:lnSpc>
              <a:buNone/>
              <a:tabLst>
                <a:tab pos="0" algn="l"/>
              </a:tabLst>
            </a:pPr>
            <a:r>
              <a:rPr lang="de-DE" sz="1500" b="0" u="none" strike="noStrike">
                <a:solidFill>
                  <a:schemeClr val="dk2"/>
                </a:solidFill>
                <a:effectLst/>
                <a:uFillTx/>
                <a:latin typeface="Kantumruy Pro SemiBold"/>
              </a:rPr>
              <a:t>Zweite Ebene</a:t>
            </a:r>
            <a:endParaRPr lang="de-DE" sz="1500" b="0" u="none" strike="noStrike">
              <a:solidFill>
                <a:schemeClr val="dk2"/>
              </a:solidFill>
              <a:effectLst/>
              <a:uFillTx/>
              <a:latin typeface="Kantumruy Pro"/>
            </a:endParaRPr>
          </a:p>
          <a:p>
            <a:pPr marL="180000" lvl="2" indent="-180000" defTabSz="914400">
              <a:lnSpc>
                <a:spcPts val="1800"/>
              </a:lnSpc>
              <a:spcBef>
                <a:spcPts val="499"/>
              </a:spcBef>
              <a:buClr>
                <a:srgbClr val="000000"/>
              </a:buClr>
              <a:buFont typeface="Arial"/>
              <a:buChar char="•"/>
              <a:tabLst>
                <a:tab pos="0" algn="l"/>
              </a:tabLst>
            </a:pPr>
            <a:r>
              <a:rPr lang="de-DE" sz="1500" b="0" u="none" strike="noStrike">
                <a:solidFill>
                  <a:schemeClr val="dk2"/>
                </a:solidFill>
                <a:effectLst/>
                <a:uFillTx/>
                <a:latin typeface="Kantumruy Pro"/>
              </a:rPr>
              <a:t>Dritte Ebene</a:t>
            </a:r>
          </a:p>
          <a:p>
            <a:pPr marL="540000" lvl="3" indent="-180000" defTabSz="914400">
              <a:lnSpc>
                <a:spcPts val="1800"/>
              </a:lnSpc>
              <a:spcBef>
                <a:spcPts val="499"/>
              </a:spcBef>
              <a:buClr>
                <a:srgbClr val="000000"/>
              </a:buClr>
              <a:buFont typeface="Arial"/>
              <a:buChar char="•"/>
              <a:tabLst>
                <a:tab pos="0" algn="l"/>
              </a:tabLst>
            </a:pPr>
            <a:r>
              <a:rPr lang="de-DE" sz="1500" b="0" u="none" strike="noStrike">
                <a:solidFill>
                  <a:schemeClr val="dk2"/>
                </a:solidFill>
                <a:effectLst/>
                <a:uFillTx/>
                <a:latin typeface="Kantumruy Pro"/>
              </a:rPr>
              <a:t>Vierte Ebene</a:t>
            </a:r>
          </a:p>
          <a:p>
            <a:pPr marL="720000" lvl="4" indent="-180000" defTabSz="914400">
              <a:lnSpc>
                <a:spcPts val="1800"/>
              </a:lnSpc>
              <a:spcBef>
                <a:spcPts val="499"/>
              </a:spcBef>
              <a:buClr>
                <a:srgbClr val="000000"/>
              </a:buClr>
              <a:buFont typeface="Arial"/>
              <a:buChar char="•"/>
              <a:tabLst>
                <a:tab pos="0" algn="l"/>
              </a:tabLst>
            </a:pPr>
            <a:r>
              <a:rPr lang="de-DE" sz="1500" b="0" u="none" strike="noStrike">
                <a:solidFill>
                  <a:schemeClr val="dk2"/>
                </a:solidFill>
                <a:effectLst/>
                <a:uFillTx/>
                <a:latin typeface="Kantumruy Pro"/>
              </a:rPr>
              <a:t>Fünfte Ebene</a:t>
            </a:r>
          </a:p>
        </p:txBody>
      </p:sp>
      <p:sp>
        <p:nvSpPr>
          <p:cNvPr id="23" name="PlaceHolder 2"/>
          <p:cNvSpPr>
            <a:spLocks noGrp="1"/>
          </p:cNvSpPr>
          <p:nvPr>
            <p:ph type="dt" idx="4"/>
          </p:nvPr>
        </p:nvSpPr>
        <p:spPr>
          <a:xfrm>
            <a:off x="1328760" y="6440400"/>
            <a:ext cx="2252160" cy="166680"/>
          </a:xfrm>
          <a:prstGeom prst="rect">
            <a:avLst/>
          </a:prstGeom>
          <a:noFill/>
          <a:ln w="0">
            <a:noFill/>
          </a:ln>
        </p:spPr>
        <p:txBody>
          <a:bodyPr lIns="0" tIns="0" rIns="0" bIns="0" anchor="t">
            <a:noAutofit/>
          </a:bodyPr>
          <a:lstStyle>
            <a:lvl1pPr indent="0" defTabSz="914400">
              <a:lnSpc>
                <a:spcPct val="100000"/>
              </a:lnSpc>
              <a:buNone/>
              <a:defRPr lang="de-DE" sz="1200" b="0" u="none" strike="noStrike">
                <a:solidFill>
                  <a:schemeClr val="dk2"/>
                </a:solidFill>
                <a:effectLst/>
                <a:uFillTx/>
                <a:latin typeface="Kantumruy Pro"/>
              </a:defRPr>
            </a:lvl1pPr>
          </a:lstStyle>
          <a:p>
            <a:pPr indent="0" defTabSz="914400">
              <a:lnSpc>
                <a:spcPct val="100000"/>
              </a:lnSpc>
              <a:buNone/>
            </a:pPr>
            <a:r>
              <a:rPr lang="de-DE" sz="1200" b="0" u="none" strike="noStrike">
                <a:solidFill>
                  <a:schemeClr val="dk2"/>
                </a:solidFill>
                <a:effectLst/>
                <a:uFillTx/>
                <a:latin typeface="Kantumruy Pro"/>
              </a:rPr>
              <a:t>&lt;Datum/Uhrzeit&gt;</a:t>
            </a:r>
            <a:endParaRPr lang="de-DE" sz="1200" b="0" u="none" strike="noStrike">
              <a:solidFill>
                <a:srgbClr val="000000"/>
              </a:solidFill>
              <a:effectLst/>
              <a:uFillTx/>
              <a:latin typeface="Calibri"/>
            </a:endParaRPr>
          </a:p>
        </p:txBody>
      </p:sp>
      <p:sp>
        <p:nvSpPr>
          <p:cNvPr id="24" name="PlaceHolder 3"/>
          <p:cNvSpPr>
            <a:spLocks noGrp="1"/>
          </p:cNvSpPr>
          <p:nvPr>
            <p:ph type="ftr" idx="5"/>
          </p:nvPr>
        </p:nvSpPr>
        <p:spPr>
          <a:xfrm>
            <a:off x="4038480" y="6440400"/>
            <a:ext cx="4114440" cy="166680"/>
          </a:xfrm>
          <a:prstGeom prst="rect">
            <a:avLst/>
          </a:prstGeom>
          <a:noFill/>
          <a:ln w="0">
            <a:noFill/>
          </a:ln>
        </p:spPr>
        <p:txBody>
          <a:bodyPr lIns="0" tIns="0" rIns="0" bIns="0" anchor="t">
            <a:noAutofit/>
          </a:bodyPr>
          <a:lstStyle>
            <a:lvl1pPr indent="0" algn="ctr">
              <a:buNone/>
              <a:defRPr lang="de-DE" sz="1400" b="0" u="none" strike="noStrike">
                <a:solidFill>
                  <a:srgbClr val="000000"/>
                </a:solidFill>
                <a:effectLst/>
                <a:uFillTx/>
                <a:latin typeface="Calibri"/>
              </a:defRPr>
            </a:lvl1pPr>
          </a:lstStyle>
          <a:p>
            <a:pPr indent="0" algn="ctr">
              <a:buNone/>
            </a:pPr>
            <a:r>
              <a:rPr lang="de-DE" sz="1400" b="0" u="none" strike="noStrike">
                <a:solidFill>
                  <a:srgbClr val="000000"/>
                </a:solidFill>
                <a:effectLst/>
                <a:uFillTx/>
                <a:latin typeface="Calibri"/>
              </a:rPr>
              <a:t>&lt;Fußzeile&gt;</a:t>
            </a:r>
          </a:p>
        </p:txBody>
      </p:sp>
      <p:sp>
        <p:nvSpPr>
          <p:cNvPr id="25" name="PlaceHolder 4"/>
          <p:cNvSpPr>
            <a:spLocks noGrp="1"/>
          </p:cNvSpPr>
          <p:nvPr>
            <p:ph type="sldNum" idx="6"/>
          </p:nvPr>
        </p:nvSpPr>
        <p:spPr>
          <a:xfrm>
            <a:off x="8610480" y="6440400"/>
            <a:ext cx="2252160" cy="166680"/>
          </a:xfrm>
          <a:prstGeom prst="rect">
            <a:avLst/>
          </a:prstGeom>
          <a:noFill/>
          <a:ln w="0">
            <a:noFill/>
          </a:ln>
        </p:spPr>
        <p:txBody>
          <a:bodyPr lIns="0" tIns="0" rIns="0" bIns="0" anchor="t">
            <a:noAutofit/>
          </a:bodyPr>
          <a:lstStyle>
            <a:lvl1pPr indent="0" algn="r" defTabSz="914400">
              <a:lnSpc>
                <a:spcPct val="100000"/>
              </a:lnSpc>
              <a:buNone/>
              <a:defRPr lang="de-DE" sz="1200" b="0" u="none" strike="noStrike">
                <a:solidFill>
                  <a:schemeClr val="dk2"/>
                </a:solidFill>
                <a:effectLst/>
                <a:uFillTx/>
                <a:latin typeface="Kantumruy Pro"/>
              </a:defRPr>
            </a:lvl1pPr>
          </a:lstStyle>
          <a:p>
            <a:pPr indent="0" algn="r" defTabSz="914400">
              <a:lnSpc>
                <a:spcPct val="100000"/>
              </a:lnSpc>
              <a:buNone/>
            </a:pPr>
            <a:fld id="{5704CB0B-AE62-4B61-A7C8-B12CED6518F1}" type="slidenum">
              <a:rPr lang="de-DE" sz="1200" b="0" u="none" strike="noStrike">
                <a:solidFill>
                  <a:schemeClr val="dk2"/>
                </a:solidFill>
                <a:effectLst/>
                <a:uFillTx/>
                <a:latin typeface="Kantumruy Pro"/>
              </a:rPr>
              <a:t>‹Nr.›</a:t>
            </a:fld>
            <a:endParaRPr lang="de-DE" sz="1200" b="0" u="none" strike="noStrike">
              <a:solidFill>
                <a:srgbClr val="000000"/>
              </a:solidFill>
              <a:effectLst/>
              <a:uFillTx/>
              <a:latin typeface="Calibri"/>
            </a:endParaRPr>
          </a:p>
        </p:txBody>
      </p:sp>
      <p:pic>
        <p:nvPicPr>
          <p:cNvPr id="26" name="Picture 2"/>
          <p:cNvPicPr/>
          <p:nvPr/>
        </p:nvPicPr>
        <p:blipFill>
          <a:blip r:embed="rId4"/>
          <a:stretch/>
        </p:blipFill>
        <p:spPr>
          <a:xfrm>
            <a:off x="158400" y="6357600"/>
            <a:ext cx="1039320" cy="332280"/>
          </a:xfrm>
          <a:prstGeom prst="rect">
            <a:avLst/>
          </a:prstGeom>
          <a:noFill/>
          <a:ln w="0">
            <a:noFill/>
          </a:ln>
        </p:spPr>
      </p:pic>
      <p:sp>
        <p:nvSpPr>
          <p:cNvPr id="27" name="PlaceHolder 5"/>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buNone/>
            </a:pPr>
            <a:r>
              <a:rPr lang="de-DE" sz="1800" b="0" u="none" strike="noStrike">
                <a:solidFill>
                  <a:schemeClr val="lt1"/>
                </a:solidFill>
                <a:effectLst/>
                <a:uFillTx/>
                <a:latin typeface="Kantumruy Pro"/>
              </a:rPr>
              <a:t>Format des Titeltextes durch Klicken bearbeiten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Schluss">
    <p:bg>
      <p:bgPr>
        <a:solidFill>
          <a:schemeClr val="accent3"/>
        </a:solidFill>
        <a:effectLst/>
      </p:bgPr>
    </p:bg>
    <p:spTree>
      <p:nvGrpSpPr>
        <p:cNvPr id="1" name=""/>
        <p:cNvGrpSpPr/>
        <p:nvPr/>
      </p:nvGrpSpPr>
      <p:grpSpPr>
        <a:xfrm>
          <a:off x="0" y="0"/>
          <a:ext cx="0" cy="0"/>
          <a:chOff x="0" y="0"/>
          <a:chExt cx="0" cy="0"/>
        </a:xfrm>
      </p:grpSpPr>
      <p:pic>
        <p:nvPicPr>
          <p:cNvPr id="28" name="Grafik 13"/>
          <p:cNvPicPr/>
          <p:nvPr/>
        </p:nvPicPr>
        <p:blipFill>
          <a:blip r:embed="rId2"/>
          <a:stretch/>
        </p:blipFill>
        <p:spPr>
          <a:xfrm>
            <a:off x="10800" y="0"/>
            <a:ext cx="12170160" cy="1438200"/>
          </a:xfrm>
          <a:prstGeom prst="rect">
            <a:avLst/>
          </a:prstGeom>
          <a:noFill/>
          <a:ln w="0">
            <a:noFill/>
          </a:ln>
        </p:spPr>
      </p:pic>
      <p:pic>
        <p:nvPicPr>
          <p:cNvPr id="29" name="Grafik 9"/>
          <p:cNvPicPr/>
          <p:nvPr/>
        </p:nvPicPr>
        <p:blipFill>
          <a:blip>
            <a:extLst>
              <a:ext uri="{96DAC541-7B7A-43D3-8B79-37D633B846F1}">
                <asvg:svgBlip xmlns:asvg="http://schemas.microsoft.com/office/drawing/2016/SVG/main" r:embed="rId3"/>
              </a:ext>
            </a:extLst>
          </a:blip>
          <a:stretch/>
        </p:blipFill>
        <p:spPr>
          <a:xfrm>
            <a:off x="9046800" y="572400"/>
            <a:ext cx="2487960" cy="603720"/>
          </a:xfrm>
          <a:prstGeom prst="rect">
            <a:avLst/>
          </a:prstGeom>
          <a:noFill/>
          <a:ln w="0">
            <a:noFill/>
          </a:ln>
        </p:spPr>
      </p:pic>
      <p:sp>
        <p:nvSpPr>
          <p:cNvPr id="30" name="PlaceHolder 1"/>
          <p:cNvSpPr>
            <a:spLocks noGrp="1"/>
          </p:cNvSpPr>
          <p:nvPr>
            <p:ph type="dt" idx="7"/>
          </p:nvPr>
        </p:nvSpPr>
        <p:spPr>
          <a:xfrm>
            <a:off x="1328760" y="6440400"/>
            <a:ext cx="2252160" cy="166680"/>
          </a:xfrm>
          <a:prstGeom prst="rect">
            <a:avLst/>
          </a:prstGeom>
          <a:noFill/>
          <a:ln w="0">
            <a:noFill/>
          </a:ln>
        </p:spPr>
        <p:txBody>
          <a:bodyPr lIns="0" tIns="0" rIns="0" bIns="0" anchor="t">
            <a:noAutofit/>
          </a:bodyPr>
          <a:lstStyle>
            <a:lvl1pPr indent="0" defTabSz="914400">
              <a:lnSpc>
                <a:spcPct val="100000"/>
              </a:lnSpc>
              <a:buNone/>
              <a:defRPr lang="de-DE" sz="1200" b="0" u="none" strike="noStrike">
                <a:solidFill>
                  <a:schemeClr val="dk2"/>
                </a:solidFill>
                <a:effectLst/>
                <a:uFillTx/>
                <a:latin typeface="Kantumruy Pro"/>
              </a:defRPr>
            </a:lvl1pPr>
          </a:lstStyle>
          <a:p>
            <a:pPr indent="0" defTabSz="914400">
              <a:lnSpc>
                <a:spcPct val="100000"/>
              </a:lnSpc>
              <a:buNone/>
            </a:pPr>
            <a:r>
              <a:rPr lang="de-DE" sz="1200" b="0" u="none" strike="noStrike">
                <a:solidFill>
                  <a:schemeClr val="dk2"/>
                </a:solidFill>
                <a:effectLst/>
                <a:uFillTx/>
                <a:latin typeface="Kantumruy Pro"/>
              </a:rPr>
              <a:t>&lt;Datum/Uhrzeit&gt;</a:t>
            </a:r>
            <a:endParaRPr lang="de-DE" sz="1200" b="0" u="none" strike="noStrike">
              <a:solidFill>
                <a:srgbClr val="000000"/>
              </a:solidFill>
              <a:effectLst/>
              <a:uFillTx/>
              <a:latin typeface="Calibri"/>
            </a:endParaRPr>
          </a:p>
        </p:txBody>
      </p:sp>
      <p:sp>
        <p:nvSpPr>
          <p:cNvPr id="31" name="PlaceHolder 2"/>
          <p:cNvSpPr>
            <a:spLocks noGrp="1"/>
          </p:cNvSpPr>
          <p:nvPr>
            <p:ph type="ftr" idx="8"/>
          </p:nvPr>
        </p:nvSpPr>
        <p:spPr>
          <a:xfrm>
            <a:off x="4038480" y="6440400"/>
            <a:ext cx="4114440" cy="166680"/>
          </a:xfrm>
          <a:prstGeom prst="rect">
            <a:avLst/>
          </a:prstGeom>
          <a:noFill/>
          <a:ln w="0">
            <a:noFill/>
          </a:ln>
        </p:spPr>
        <p:txBody>
          <a:bodyPr lIns="0" tIns="0" rIns="0" bIns="0" anchor="t">
            <a:noAutofit/>
          </a:bodyPr>
          <a:lstStyle>
            <a:lvl1pPr indent="0" algn="ctr">
              <a:buNone/>
              <a:defRPr lang="de-DE" sz="1400" b="0" u="none" strike="noStrike">
                <a:solidFill>
                  <a:srgbClr val="000000"/>
                </a:solidFill>
                <a:effectLst/>
                <a:uFillTx/>
                <a:latin typeface="Calibri"/>
              </a:defRPr>
            </a:lvl1pPr>
          </a:lstStyle>
          <a:p>
            <a:pPr indent="0" algn="ctr">
              <a:buNone/>
            </a:pPr>
            <a:r>
              <a:rPr lang="de-DE" sz="1400" b="0" u="none" strike="noStrike">
                <a:solidFill>
                  <a:srgbClr val="000000"/>
                </a:solidFill>
                <a:effectLst/>
                <a:uFillTx/>
                <a:latin typeface="Calibri"/>
              </a:rPr>
              <a:t>&lt;Fußzeile&gt;</a:t>
            </a:r>
          </a:p>
        </p:txBody>
      </p:sp>
      <p:sp>
        <p:nvSpPr>
          <p:cNvPr id="32" name="PlaceHolder 3"/>
          <p:cNvSpPr>
            <a:spLocks noGrp="1"/>
          </p:cNvSpPr>
          <p:nvPr>
            <p:ph type="sldNum" idx="9"/>
          </p:nvPr>
        </p:nvSpPr>
        <p:spPr>
          <a:xfrm>
            <a:off x="8610480" y="6440400"/>
            <a:ext cx="2252160" cy="166680"/>
          </a:xfrm>
          <a:prstGeom prst="rect">
            <a:avLst/>
          </a:prstGeom>
          <a:noFill/>
          <a:ln w="0">
            <a:noFill/>
          </a:ln>
        </p:spPr>
        <p:txBody>
          <a:bodyPr lIns="0" tIns="0" rIns="0" bIns="0" anchor="t">
            <a:noAutofit/>
          </a:bodyPr>
          <a:lstStyle>
            <a:lvl1pPr indent="0" algn="r" defTabSz="914400">
              <a:lnSpc>
                <a:spcPct val="100000"/>
              </a:lnSpc>
              <a:buNone/>
              <a:defRPr lang="de-DE" sz="1200" b="0" u="none" strike="noStrike">
                <a:solidFill>
                  <a:schemeClr val="dk2"/>
                </a:solidFill>
                <a:effectLst/>
                <a:uFillTx/>
                <a:latin typeface="Kantumruy Pro"/>
              </a:defRPr>
            </a:lvl1pPr>
          </a:lstStyle>
          <a:p>
            <a:pPr indent="0" algn="r" defTabSz="914400">
              <a:lnSpc>
                <a:spcPct val="100000"/>
              </a:lnSpc>
              <a:buNone/>
            </a:pPr>
            <a:fld id="{BF8DB710-D9F5-47D2-A5A5-4923BBA3711F}" type="slidenum">
              <a:rPr lang="de-DE" sz="1200" b="0" u="none" strike="noStrike">
                <a:solidFill>
                  <a:schemeClr val="dk2"/>
                </a:solidFill>
                <a:effectLst/>
                <a:uFillTx/>
                <a:latin typeface="Kantumruy Pro"/>
              </a:rPr>
              <a:t>‹Nr.›</a:t>
            </a:fld>
            <a:endParaRPr lang="de-DE" sz="1200" b="0" u="none" strike="noStrike">
              <a:solidFill>
                <a:srgbClr val="000000"/>
              </a:solidFill>
              <a:effectLst/>
              <a:uFillTx/>
              <a:latin typeface="Calibri"/>
            </a:endParaRPr>
          </a:p>
        </p:txBody>
      </p:sp>
      <p:sp>
        <p:nvSpPr>
          <p:cNvPr id="33" name="PlaceHolder 4"/>
          <p:cNvSpPr>
            <a:spLocks noGrp="1"/>
          </p:cNvSpPr>
          <p:nvPr>
            <p:ph type="body"/>
          </p:nvPr>
        </p:nvSpPr>
        <p:spPr>
          <a:xfrm>
            <a:off x="1328760" y="3242880"/>
            <a:ext cx="9303840" cy="1621080"/>
          </a:xfrm>
          <a:prstGeom prst="rect">
            <a:avLst/>
          </a:prstGeom>
          <a:noFill/>
          <a:ln w="0">
            <a:noFill/>
          </a:ln>
        </p:spPr>
        <p:txBody>
          <a:bodyPr lIns="0" tIns="0" rIns="0" bIns="0" anchor="t">
            <a:noAutofit/>
          </a:bodyPr>
          <a:lstStyle/>
          <a:p>
            <a:pPr indent="0" defTabSz="914400">
              <a:lnSpc>
                <a:spcPts val="1440"/>
              </a:lnSpc>
              <a:buNone/>
              <a:tabLst>
                <a:tab pos="0" algn="l"/>
              </a:tabLst>
            </a:pPr>
            <a:r>
              <a:rPr lang="de-DE" sz="1200" b="0" u="none" strike="noStrike">
                <a:solidFill>
                  <a:schemeClr val="dk2"/>
                </a:solidFill>
                <a:effectLst/>
                <a:uFillTx/>
                <a:latin typeface="Kantumruy Pro"/>
              </a:rPr>
              <a:t>Mastertextformat bearbeiten</a:t>
            </a:r>
          </a:p>
          <a:p>
            <a:pPr indent="0" defTabSz="914400">
              <a:lnSpc>
                <a:spcPts val="1440"/>
              </a:lnSpc>
              <a:buNone/>
              <a:tabLst>
                <a:tab pos="0" algn="l"/>
              </a:tabLst>
            </a:pPr>
            <a:r>
              <a:rPr lang="de-DE" sz="1200" b="0" u="none" strike="noStrike">
                <a:solidFill>
                  <a:schemeClr val="dk2"/>
                </a:solidFill>
                <a:effectLst/>
                <a:uFillTx/>
                <a:latin typeface="Kantumruy Pro SemiBold"/>
              </a:rPr>
              <a:t>Zweite Ebene</a:t>
            </a:r>
            <a:endParaRPr lang="de-DE" sz="1200" b="0" u="none" strike="noStrike">
              <a:solidFill>
                <a:schemeClr val="dk2"/>
              </a:solidFill>
              <a:effectLst/>
              <a:uFillTx/>
              <a:latin typeface="Kantumruy Pro"/>
            </a:endParaRPr>
          </a:p>
          <a:p>
            <a:pPr marL="180000" lvl="2" indent="-180000" defTabSz="914400">
              <a:lnSpc>
                <a:spcPts val="1440"/>
              </a:lnSpc>
              <a:spcBef>
                <a:spcPts val="499"/>
              </a:spcBef>
              <a:buClr>
                <a:srgbClr val="000000"/>
              </a:buClr>
              <a:buFont typeface="Arial"/>
              <a:buChar char="•"/>
              <a:tabLst>
                <a:tab pos="0" algn="l"/>
              </a:tabLst>
            </a:pPr>
            <a:r>
              <a:rPr lang="de-DE" sz="1200" b="0" u="none" strike="noStrike">
                <a:solidFill>
                  <a:schemeClr val="dk2"/>
                </a:solidFill>
                <a:effectLst/>
                <a:uFillTx/>
                <a:latin typeface="Kantumruy Pro"/>
              </a:rPr>
              <a:t>Dritte Ebene</a:t>
            </a:r>
          </a:p>
          <a:p>
            <a:pPr marL="540000" lvl="3" indent="-180000" defTabSz="914400">
              <a:lnSpc>
                <a:spcPts val="1440"/>
              </a:lnSpc>
              <a:spcBef>
                <a:spcPts val="499"/>
              </a:spcBef>
              <a:buClr>
                <a:srgbClr val="000000"/>
              </a:buClr>
              <a:buFont typeface="Arial"/>
              <a:buChar char="•"/>
              <a:tabLst>
                <a:tab pos="0" algn="l"/>
              </a:tabLst>
            </a:pPr>
            <a:r>
              <a:rPr lang="de-DE" sz="1200" b="0" u="none" strike="noStrike">
                <a:solidFill>
                  <a:schemeClr val="dk2"/>
                </a:solidFill>
                <a:effectLst/>
                <a:uFillTx/>
                <a:latin typeface="Kantumruy Pro"/>
              </a:rPr>
              <a:t>Vierte Ebene</a:t>
            </a:r>
          </a:p>
          <a:p>
            <a:pPr marL="720000" lvl="4" indent="-180000" defTabSz="914400">
              <a:lnSpc>
                <a:spcPts val="1440"/>
              </a:lnSpc>
              <a:spcBef>
                <a:spcPts val="499"/>
              </a:spcBef>
              <a:buClr>
                <a:srgbClr val="000000"/>
              </a:buClr>
              <a:buFont typeface="Arial"/>
              <a:buChar char="•"/>
              <a:tabLst>
                <a:tab pos="0" algn="l"/>
              </a:tabLst>
            </a:pPr>
            <a:r>
              <a:rPr lang="de-DE" sz="1200" b="0" u="none" strike="noStrike">
                <a:solidFill>
                  <a:schemeClr val="dk2"/>
                </a:solidFill>
                <a:effectLst/>
                <a:uFillTx/>
                <a:latin typeface="Kantumruy Pro"/>
              </a:rPr>
              <a:t>Fünfte Ebene</a:t>
            </a:r>
          </a:p>
        </p:txBody>
      </p:sp>
      <p:sp>
        <p:nvSpPr>
          <p:cNvPr id="34" name="PlaceHolder 5"/>
          <p:cNvSpPr>
            <a:spLocks noGrp="1"/>
          </p:cNvSpPr>
          <p:nvPr>
            <p:ph type="body"/>
          </p:nvPr>
        </p:nvSpPr>
        <p:spPr>
          <a:xfrm>
            <a:off x="1328760" y="5608800"/>
            <a:ext cx="9303840" cy="676080"/>
          </a:xfrm>
          <a:prstGeom prst="rect">
            <a:avLst/>
          </a:prstGeom>
          <a:noFill/>
          <a:ln w="0">
            <a:noFill/>
          </a:ln>
        </p:spPr>
        <p:txBody>
          <a:bodyPr lIns="0" tIns="0" rIns="0" bIns="0" anchor="t">
            <a:noAutofit/>
          </a:bodyPr>
          <a:lstStyle/>
          <a:p>
            <a:pPr indent="0" defTabSz="914400">
              <a:lnSpc>
                <a:spcPts val="1440"/>
              </a:lnSpc>
              <a:buNone/>
              <a:tabLst>
                <a:tab pos="0" algn="l"/>
              </a:tabLst>
            </a:pPr>
            <a:r>
              <a:rPr lang="de-DE" sz="1200" b="0" u="none" strike="noStrike">
                <a:solidFill>
                  <a:schemeClr val="dk2"/>
                </a:solidFill>
                <a:effectLst/>
                <a:uFillTx/>
                <a:latin typeface="Kantumruy Pro"/>
              </a:rPr>
              <a:t>Mastertextformat bearbeiten</a:t>
            </a:r>
          </a:p>
          <a:p>
            <a:pPr indent="0" defTabSz="914400">
              <a:lnSpc>
                <a:spcPts val="1440"/>
              </a:lnSpc>
              <a:buNone/>
              <a:tabLst>
                <a:tab pos="0" algn="l"/>
              </a:tabLst>
            </a:pPr>
            <a:r>
              <a:rPr lang="de-DE" sz="1200" b="0" u="none" strike="noStrike">
                <a:solidFill>
                  <a:schemeClr val="dk2"/>
                </a:solidFill>
                <a:effectLst/>
                <a:uFillTx/>
                <a:latin typeface="Kantumruy Pro SemiBold"/>
              </a:rPr>
              <a:t>Zweite Ebene</a:t>
            </a:r>
            <a:endParaRPr lang="de-DE" sz="1200" b="0" u="none" strike="noStrike">
              <a:solidFill>
                <a:schemeClr val="dk2"/>
              </a:solidFill>
              <a:effectLst/>
              <a:uFillTx/>
              <a:latin typeface="Kantumruy Pro"/>
            </a:endParaRPr>
          </a:p>
          <a:p>
            <a:pPr marL="180000" lvl="2" indent="-180000" defTabSz="914400">
              <a:lnSpc>
                <a:spcPts val="1440"/>
              </a:lnSpc>
              <a:spcBef>
                <a:spcPts val="499"/>
              </a:spcBef>
              <a:buClr>
                <a:srgbClr val="000000"/>
              </a:buClr>
              <a:buFont typeface="Arial"/>
              <a:buChar char="•"/>
              <a:tabLst>
                <a:tab pos="0" algn="l"/>
              </a:tabLst>
            </a:pPr>
            <a:r>
              <a:rPr lang="de-DE" sz="1200" b="0" u="none" strike="noStrike">
                <a:solidFill>
                  <a:schemeClr val="dk2"/>
                </a:solidFill>
                <a:effectLst/>
                <a:uFillTx/>
                <a:latin typeface="Kantumruy Pro"/>
              </a:rPr>
              <a:t>Dritte Ebene</a:t>
            </a:r>
          </a:p>
        </p:txBody>
      </p:sp>
      <p:pic>
        <p:nvPicPr>
          <p:cNvPr id="35" name="Grafik 1"/>
          <p:cNvPicPr/>
          <p:nvPr/>
        </p:nvPicPr>
        <p:blipFill>
          <a:blip>
            <a:extLst>
              <a:ext uri="{96DAC541-7B7A-43D3-8B79-37D633B846F1}">
                <asvg:svgBlip xmlns:asvg="http://schemas.microsoft.com/office/drawing/2016/SVG/main" r:embed="rId3"/>
              </a:ext>
            </a:extLst>
          </a:blip>
          <a:stretch/>
        </p:blipFill>
        <p:spPr>
          <a:xfrm>
            <a:off x="9046800" y="580320"/>
            <a:ext cx="2487960" cy="603720"/>
          </a:xfrm>
          <a:prstGeom prst="rect">
            <a:avLst/>
          </a:prstGeom>
          <a:noFill/>
          <a:ln w="0">
            <a:noFill/>
          </a:ln>
        </p:spPr>
      </p:pic>
      <p:pic>
        <p:nvPicPr>
          <p:cNvPr id="36" name="Picture 1"/>
          <p:cNvPicPr/>
          <p:nvPr/>
        </p:nvPicPr>
        <p:blipFill>
          <a:blip r:embed="rId4"/>
          <a:stretch/>
        </p:blipFill>
        <p:spPr>
          <a:xfrm>
            <a:off x="487800" y="457200"/>
            <a:ext cx="2657160" cy="849960"/>
          </a:xfrm>
          <a:prstGeom prst="rect">
            <a:avLst/>
          </a:prstGeom>
          <a:noFill/>
          <a:ln w="0">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Nur Titel">
    <p:bg>
      <p:bgPr>
        <a:solidFill>
          <a:schemeClr val="lt1"/>
        </a:solidFill>
        <a:effectLst/>
      </p:bgPr>
    </p:bg>
    <p:spTree>
      <p:nvGrpSpPr>
        <p:cNvPr id="1" name=""/>
        <p:cNvGrpSpPr/>
        <p:nvPr/>
      </p:nvGrpSpPr>
      <p:grpSpPr>
        <a:xfrm>
          <a:off x="0" y="0"/>
          <a:ext cx="0" cy="0"/>
          <a:chOff x="0" y="0"/>
          <a:chExt cx="0" cy="0"/>
        </a:xfrm>
      </p:grpSpPr>
      <p:pic>
        <p:nvPicPr>
          <p:cNvPr id="37" name="Grafik 13"/>
          <p:cNvPicPr/>
          <p:nvPr/>
        </p:nvPicPr>
        <p:blipFill>
          <a:blip r:embed="rId2"/>
          <a:stretch/>
        </p:blipFill>
        <p:spPr>
          <a:xfrm>
            <a:off x="10800" y="0"/>
            <a:ext cx="12170160" cy="1438200"/>
          </a:xfrm>
          <a:prstGeom prst="rect">
            <a:avLst/>
          </a:prstGeom>
          <a:noFill/>
          <a:ln w="0">
            <a:noFill/>
          </a:ln>
        </p:spPr>
      </p:pic>
      <p:pic>
        <p:nvPicPr>
          <p:cNvPr id="38" name="Grafik 9"/>
          <p:cNvPicPr/>
          <p:nvPr/>
        </p:nvPicPr>
        <p:blipFill>
          <a:blip>
            <a:extLst>
              <a:ext uri="{96DAC541-7B7A-43D3-8B79-37D633B846F1}">
                <asvg:svgBlip xmlns:asvg="http://schemas.microsoft.com/office/drawing/2016/SVG/main" r:embed="rId3"/>
              </a:ext>
            </a:extLst>
          </a:blip>
          <a:stretch/>
        </p:blipFill>
        <p:spPr>
          <a:xfrm>
            <a:off x="9046800" y="572400"/>
            <a:ext cx="2487960" cy="603720"/>
          </a:xfrm>
          <a:prstGeom prst="rect">
            <a:avLst/>
          </a:prstGeom>
          <a:noFill/>
          <a:ln w="0">
            <a:noFill/>
          </a:ln>
        </p:spPr>
      </p:pic>
      <p:sp>
        <p:nvSpPr>
          <p:cNvPr id="39" name="PlaceHolder 1"/>
          <p:cNvSpPr>
            <a:spLocks noGrp="1"/>
          </p:cNvSpPr>
          <p:nvPr>
            <p:ph type="title"/>
          </p:nvPr>
        </p:nvSpPr>
        <p:spPr>
          <a:xfrm>
            <a:off x="1329120" y="489240"/>
            <a:ext cx="7494120" cy="707760"/>
          </a:xfrm>
          <a:prstGeom prst="rect">
            <a:avLst/>
          </a:prstGeom>
          <a:noFill/>
          <a:ln w="0">
            <a:noFill/>
          </a:ln>
        </p:spPr>
        <p:txBody>
          <a:bodyPr lIns="0" tIns="0" rIns="0" bIns="0" anchor="t">
            <a:noAutofit/>
          </a:bodyPr>
          <a:lstStyle/>
          <a:p>
            <a:pPr indent="0" defTabSz="914400">
              <a:lnSpc>
                <a:spcPct val="90000"/>
              </a:lnSpc>
              <a:buNone/>
            </a:pPr>
            <a:r>
              <a:rPr lang="de-DE" sz="4400" b="0" u="none" strike="noStrike">
                <a:solidFill>
                  <a:schemeClr val="dk2"/>
                </a:solidFill>
                <a:effectLst/>
                <a:uFillTx/>
                <a:latin typeface="Kantumruy Pro"/>
              </a:rPr>
              <a:t>Überschrift</a:t>
            </a:r>
            <a:endParaRPr lang="de-DE" sz="4400" b="0" u="none" strike="noStrike">
              <a:solidFill>
                <a:schemeClr val="lt1"/>
              </a:solidFill>
              <a:effectLst/>
              <a:uFillTx/>
              <a:latin typeface="Kantumruy Pro"/>
            </a:endParaRPr>
          </a:p>
        </p:txBody>
      </p:sp>
      <p:sp>
        <p:nvSpPr>
          <p:cNvPr id="40" name="PlaceHolder 2"/>
          <p:cNvSpPr>
            <a:spLocks noGrp="1"/>
          </p:cNvSpPr>
          <p:nvPr>
            <p:ph type="dt" idx="10"/>
          </p:nvPr>
        </p:nvSpPr>
        <p:spPr>
          <a:xfrm>
            <a:off x="1328760" y="6440400"/>
            <a:ext cx="2252160" cy="166680"/>
          </a:xfrm>
          <a:prstGeom prst="rect">
            <a:avLst/>
          </a:prstGeom>
          <a:noFill/>
          <a:ln w="0">
            <a:noFill/>
          </a:ln>
        </p:spPr>
        <p:txBody>
          <a:bodyPr lIns="0" tIns="0" rIns="0" bIns="0" anchor="t">
            <a:noAutofit/>
          </a:bodyPr>
          <a:lstStyle>
            <a:lvl1pPr indent="0" defTabSz="914400">
              <a:lnSpc>
                <a:spcPct val="100000"/>
              </a:lnSpc>
              <a:buNone/>
              <a:defRPr lang="de-DE" sz="1200" b="0" u="none" strike="noStrike">
                <a:solidFill>
                  <a:schemeClr val="dk2"/>
                </a:solidFill>
                <a:effectLst/>
                <a:uFillTx/>
                <a:latin typeface="Kantumruy Pro"/>
              </a:defRPr>
            </a:lvl1pPr>
          </a:lstStyle>
          <a:p>
            <a:pPr indent="0" defTabSz="914400">
              <a:lnSpc>
                <a:spcPct val="100000"/>
              </a:lnSpc>
              <a:buNone/>
            </a:pPr>
            <a:r>
              <a:rPr lang="de-DE" sz="1200" b="0" u="none" strike="noStrike">
                <a:solidFill>
                  <a:schemeClr val="dk2"/>
                </a:solidFill>
                <a:effectLst/>
                <a:uFillTx/>
                <a:latin typeface="Kantumruy Pro"/>
              </a:rPr>
              <a:t>&lt;Datum/Uhrzeit&gt;</a:t>
            </a:r>
            <a:endParaRPr lang="de-DE" sz="1200" b="0" u="none" strike="noStrike">
              <a:solidFill>
                <a:srgbClr val="000000"/>
              </a:solidFill>
              <a:effectLst/>
              <a:uFillTx/>
              <a:latin typeface="Calibri"/>
            </a:endParaRPr>
          </a:p>
        </p:txBody>
      </p:sp>
      <p:sp>
        <p:nvSpPr>
          <p:cNvPr id="41" name="PlaceHolder 3"/>
          <p:cNvSpPr>
            <a:spLocks noGrp="1"/>
          </p:cNvSpPr>
          <p:nvPr>
            <p:ph type="ftr" idx="11"/>
          </p:nvPr>
        </p:nvSpPr>
        <p:spPr>
          <a:xfrm>
            <a:off x="4038480" y="6440400"/>
            <a:ext cx="4114440" cy="166680"/>
          </a:xfrm>
          <a:prstGeom prst="rect">
            <a:avLst/>
          </a:prstGeom>
          <a:noFill/>
          <a:ln w="0">
            <a:noFill/>
          </a:ln>
        </p:spPr>
        <p:txBody>
          <a:bodyPr lIns="0" tIns="0" rIns="0" bIns="0" anchor="t">
            <a:noAutofit/>
          </a:bodyPr>
          <a:lstStyle>
            <a:lvl1pPr indent="0" algn="ctr">
              <a:buNone/>
              <a:defRPr lang="de-DE" sz="1400" b="0" u="none" strike="noStrike">
                <a:solidFill>
                  <a:srgbClr val="000000"/>
                </a:solidFill>
                <a:effectLst/>
                <a:uFillTx/>
                <a:latin typeface="Calibri"/>
              </a:defRPr>
            </a:lvl1pPr>
          </a:lstStyle>
          <a:p>
            <a:pPr indent="0" algn="ctr">
              <a:buNone/>
            </a:pPr>
            <a:r>
              <a:rPr lang="de-DE" sz="1400" b="0" u="none" strike="noStrike">
                <a:solidFill>
                  <a:srgbClr val="000000"/>
                </a:solidFill>
                <a:effectLst/>
                <a:uFillTx/>
                <a:latin typeface="Calibri"/>
              </a:rPr>
              <a:t>&lt;Fußzeile&gt;</a:t>
            </a:r>
          </a:p>
        </p:txBody>
      </p:sp>
      <p:sp>
        <p:nvSpPr>
          <p:cNvPr id="42" name="PlaceHolder 4"/>
          <p:cNvSpPr>
            <a:spLocks noGrp="1"/>
          </p:cNvSpPr>
          <p:nvPr>
            <p:ph type="sldNum" idx="12"/>
          </p:nvPr>
        </p:nvSpPr>
        <p:spPr>
          <a:xfrm>
            <a:off x="8610480" y="6440400"/>
            <a:ext cx="2252160" cy="166680"/>
          </a:xfrm>
          <a:prstGeom prst="rect">
            <a:avLst/>
          </a:prstGeom>
          <a:noFill/>
          <a:ln w="0">
            <a:noFill/>
          </a:ln>
        </p:spPr>
        <p:txBody>
          <a:bodyPr lIns="0" tIns="0" rIns="0" bIns="0" anchor="t">
            <a:noAutofit/>
          </a:bodyPr>
          <a:lstStyle>
            <a:lvl1pPr indent="0" algn="r" defTabSz="914400">
              <a:lnSpc>
                <a:spcPct val="100000"/>
              </a:lnSpc>
              <a:buNone/>
              <a:defRPr lang="de-DE" sz="1200" b="0" u="none" strike="noStrike">
                <a:solidFill>
                  <a:schemeClr val="dk2"/>
                </a:solidFill>
                <a:effectLst/>
                <a:uFillTx/>
                <a:latin typeface="Kantumruy Pro"/>
              </a:defRPr>
            </a:lvl1pPr>
          </a:lstStyle>
          <a:p>
            <a:pPr indent="0" algn="r" defTabSz="914400">
              <a:lnSpc>
                <a:spcPct val="100000"/>
              </a:lnSpc>
              <a:buNone/>
            </a:pPr>
            <a:fld id="{BB62B0D4-6BE3-4902-970C-73E5DA1371A8}" type="slidenum">
              <a:rPr lang="de-DE" sz="1200" b="0" u="none" strike="noStrike">
                <a:solidFill>
                  <a:schemeClr val="dk2"/>
                </a:solidFill>
                <a:effectLst/>
                <a:uFillTx/>
                <a:latin typeface="Kantumruy Pro"/>
              </a:rPr>
              <a:t>‹Nr.›</a:t>
            </a:fld>
            <a:endParaRPr lang="de-DE" sz="1200" b="0" u="none" strike="noStrike">
              <a:solidFill>
                <a:srgbClr val="000000"/>
              </a:solidFill>
              <a:effectLst/>
              <a:uFillTx/>
              <a:latin typeface="Calibri"/>
            </a:endParaRPr>
          </a:p>
        </p:txBody>
      </p:sp>
      <p:pic>
        <p:nvPicPr>
          <p:cNvPr id="43" name="Picture 2"/>
          <p:cNvPicPr/>
          <p:nvPr/>
        </p:nvPicPr>
        <p:blipFill>
          <a:blip r:embed="rId4"/>
          <a:stretch/>
        </p:blipFill>
        <p:spPr>
          <a:xfrm>
            <a:off x="158400" y="6357600"/>
            <a:ext cx="1039320" cy="332280"/>
          </a:xfrm>
          <a:prstGeom prst="rect">
            <a:avLst/>
          </a:prstGeom>
          <a:noFill/>
          <a:ln w="0">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Leer">
    <p:bg>
      <p:bgPr>
        <a:solidFill>
          <a:schemeClr val="lt1"/>
        </a:solidFill>
        <a:effectLst/>
      </p:bgPr>
    </p:bg>
    <p:spTree>
      <p:nvGrpSpPr>
        <p:cNvPr id="1" name=""/>
        <p:cNvGrpSpPr/>
        <p:nvPr/>
      </p:nvGrpSpPr>
      <p:grpSpPr>
        <a:xfrm>
          <a:off x="0" y="0"/>
          <a:ext cx="0" cy="0"/>
          <a:chOff x="0" y="0"/>
          <a:chExt cx="0" cy="0"/>
        </a:xfrm>
      </p:grpSpPr>
      <p:pic>
        <p:nvPicPr>
          <p:cNvPr id="44" name="Grafik 13"/>
          <p:cNvPicPr/>
          <p:nvPr/>
        </p:nvPicPr>
        <p:blipFill>
          <a:blip r:embed="rId2"/>
          <a:stretch/>
        </p:blipFill>
        <p:spPr>
          <a:xfrm>
            <a:off x="10800" y="0"/>
            <a:ext cx="12170160" cy="1438200"/>
          </a:xfrm>
          <a:prstGeom prst="rect">
            <a:avLst/>
          </a:prstGeom>
          <a:noFill/>
          <a:ln w="0">
            <a:noFill/>
          </a:ln>
        </p:spPr>
      </p:pic>
      <p:pic>
        <p:nvPicPr>
          <p:cNvPr id="45" name="Grafik 9"/>
          <p:cNvPicPr/>
          <p:nvPr/>
        </p:nvPicPr>
        <p:blipFill>
          <a:blip>
            <a:extLst>
              <a:ext uri="{96DAC541-7B7A-43D3-8B79-37D633B846F1}">
                <asvg:svgBlip xmlns:asvg="http://schemas.microsoft.com/office/drawing/2016/SVG/main" r:embed="rId3"/>
              </a:ext>
            </a:extLst>
          </a:blip>
          <a:stretch/>
        </p:blipFill>
        <p:spPr>
          <a:xfrm>
            <a:off x="9046800" y="572400"/>
            <a:ext cx="2487960" cy="603720"/>
          </a:xfrm>
          <a:prstGeom prst="rect">
            <a:avLst/>
          </a:prstGeom>
          <a:noFill/>
          <a:ln w="0">
            <a:noFill/>
          </a:ln>
        </p:spPr>
      </p:pic>
      <p:sp>
        <p:nvSpPr>
          <p:cNvPr id="46" name="PlaceHolder 1"/>
          <p:cNvSpPr>
            <a:spLocks noGrp="1"/>
          </p:cNvSpPr>
          <p:nvPr>
            <p:ph type="dt" idx="13"/>
          </p:nvPr>
        </p:nvSpPr>
        <p:spPr>
          <a:xfrm>
            <a:off x="1328760" y="6440400"/>
            <a:ext cx="2252160" cy="166680"/>
          </a:xfrm>
          <a:prstGeom prst="rect">
            <a:avLst/>
          </a:prstGeom>
          <a:noFill/>
          <a:ln w="0">
            <a:noFill/>
          </a:ln>
        </p:spPr>
        <p:txBody>
          <a:bodyPr lIns="0" tIns="0" rIns="0" bIns="0" anchor="t">
            <a:noAutofit/>
          </a:bodyPr>
          <a:lstStyle>
            <a:lvl1pPr indent="0" defTabSz="914400">
              <a:lnSpc>
                <a:spcPct val="100000"/>
              </a:lnSpc>
              <a:buNone/>
              <a:defRPr lang="de-DE" sz="1200" b="0" u="none" strike="noStrike">
                <a:solidFill>
                  <a:schemeClr val="dk2"/>
                </a:solidFill>
                <a:effectLst/>
                <a:uFillTx/>
                <a:latin typeface="Kantumruy Pro"/>
              </a:defRPr>
            </a:lvl1pPr>
          </a:lstStyle>
          <a:p>
            <a:pPr indent="0" defTabSz="914400">
              <a:lnSpc>
                <a:spcPct val="100000"/>
              </a:lnSpc>
              <a:buNone/>
            </a:pPr>
            <a:r>
              <a:rPr lang="de-DE" sz="1200" b="0" u="none" strike="noStrike">
                <a:solidFill>
                  <a:schemeClr val="dk2"/>
                </a:solidFill>
                <a:effectLst/>
                <a:uFillTx/>
                <a:latin typeface="Kantumruy Pro"/>
              </a:rPr>
              <a:t>&lt;Datum/Uhrzeit&gt;</a:t>
            </a:r>
            <a:endParaRPr lang="de-DE" sz="1200" b="0" u="none" strike="noStrike">
              <a:solidFill>
                <a:srgbClr val="000000"/>
              </a:solidFill>
              <a:effectLst/>
              <a:uFillTx/>
              <a:latin typeface="Calibri"/>
            </a:endParaRPr>
          </a:p>
        </p:txBody>
      </p:sp>
      <p:sp>
        <p:nvSpPr>
          <p:cNvPr id="47" name="PlaceHolder 2"/>
          <p:cNvSpPr>
            <a:spLocks noGrp="1"/>
          </p:cNvSpPr>
          <p:nvPr>
            <p:ph type="ftr" idx="14"/>
          </p:nvPr>
        </p:nvSpPr>
        <p:spPr>
          <a:xfrm>
            <a:off x="4038480" y="6440400"/>
            <a:ext cx="4114440" cy="166680"/>
          </a:xfrm>
          <a:prstGeom prst="rect">
            <a:avLst/>
          </a:prstGeom>
          <a:noFill/>
          <a:ln w="0">
            <a:noFill/>
          </a:ln>
        </p:spPr>
        <p:txBody>
          <a:bodyPr lIns="0" tIns="0" rIns="0" bIns="0" anchor="t">
            <a:noAutofit/>
          </a:bodyPr>
          <a:lstStyle>
            <a:lvl1pPr indent="0" algn="ctr">
              <a:buNone/>
              <a:defRPr lang="de-DE" sz="1400" b="0" u="none" strike="noStrike">
                <a:solidFill>
                  <a:srgbClr val="000000"/>
                </a:solidFill>
                <a:effectLst/>
                <a:uFillTx/>
                <a:latin typeface="Calibri"/>
              </a:defRPr>
            </a:lvl1pPr>
          </a:lstStyle>
          <a:p>
            <a:pPr indent="0" algn="ctr">
              <a:buNone/>
            </a:pPr>
            <a:r>
              <a:rPr lang="de-DE" sz="1400" b="0" u="none" strike="noStrike">
                <a:solidFill>
                  <a:srgbClr val="000000"/>
                </a:solidFill>
                <a:effectLst/>
                <a:uFillTx/>
                <a:latin typeface="Calibri"/>
              </a:rPr>
              <a:t>&lt;Fußzeile&gt;</a:t>
            </a:r>
          </a:p>
        </p:txBody>
      </p:sp>
      <p:sp>
        <p:nvSpPr>
          <p:cNvPr id="48" name="PlaceHolder 3"/>
          <p:cNvSpPr>
            <a:spLocks noGrp="1"/>
          </p:cNvSpPr>
          <p:nvPr>
            <p:ph type="sldNum" idx="15"/>
          </p:nvPr>
        </p:nvSpPr>
        <p:spPr>
          <a:xfrm>
            <a:off x="8610480" y="6440400"/>
            <a:ext cx="2252160" cy="166680"/>
          </a:xfrm>
          <a:prstGeom prst="rect">
            <a:avLst/>
          </a:prstGeom>
          <a:noFill/>
          <a:ln w="0">
            <a:noFill/>
          </a:ln>
        </p:spPr>
        <p:txBody>
          <a:bodyPr lIns="0" tIns="0" rIns="0" bIns="0" anchor="t">
            <a:noAutofit/>
          </a:bodyPr>
          <a:lstStyle>
            <a:lvl1pPr indent="0" algn="r" defTabSz="914400">
              <a:lnSpc>
                <a:spcPct val="100000"/>
              </a:lnSpc>
              <a:buNone/>
              <a:defRPr lang="de-DE" sz="1200" b="0" u="none" strike="noStrike">
                <a:solidFill>
                  <a:schemeClr val="dk2"/>
                </a:solidFill>
                <a:effectLst/>
                <a:uFillTx/>
                <a:latin typeface="Kantumruy Pro"/>
              </a:defRPr>
            </a:lvl1pPr>
          </a:lstStyle>
          <a:p>
            <a:pPr indent="0" algn="r" defTabSz="914400">
              <a:lnSpc>
                <a:spcPct val="100000"/>
              </a:lnSpc>
              <a:buNone/>
            </a:pPr>
            <a:fld id="{4E694B8D-15FE-4CE2-A494-4A4669D6369C}" type="slidenum">
              <a:rPr lang="de-DE" sz="1200" b="0" u="none" strike="noStrike">
                <a:solidFill>
                  <a:schemeClr val="dk2"/>
                </a:solidFill>
                <a:effectLst/>
                <a:uFillTx/>
                <a:latin typeface="Kantumruy Pro"/>
              </a:rPr>
              <a:t>‹Nr.›</a:t>
            </a:fld>
            <a:endParaRPr lang="de-DE" sz="1200" b="0" u="none" strike="noStrike">
              <a:solidFill>
                <a:srgbClr val="000000"/>
              </a:solidFill>
              <a:effectLst/>
              <a:uFillTx/>
              <a:latin typeface="Calibri"/>
            </a:endParaRPr>
          </a:p>
        </p:txBody>
      </p:sp>
      <p:pic>
        <p:nvPicPr>
          <p:cNvPr id="49" name="Picture 2"/>
          <p:cNvPicPr/>
          <p:nvPr/>
        </p:nvPicPr>
        <p:blipFill>
          <a:blip r:embed="rId4"/>
          <a:stretch/>
        </p:blipFill>
        <p:spPr>
          <a:xfrm>
            <a:off x="158400" y="6357600"/>
            <a:ext cx="1039320" cy="332280"/>
          </a:xfrm>
          <a:prstGeom prst="rect">
            <a:avLst/>
          </a:prstGeom>
          <a:noFill/>
          <a:ln w="0">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hyperlink" Target="https://creativecommons.org/licenses/by-sa/4.0/deed.de" TargetMode="External"/><Relationship Id="rId1" Type="http://schemas.openxmlformats.org/officeDocument/2006/relationships/slideLayout" Target="../slideLayouts/slideLayout4.xml"/><Relationship Id="rId5" Type="http://schemas.openxmlformats.org/officeDocument/2006/relationships/image" Target="../media/image12.png"/><Relationship Id="rId4" Type="http://schemas.openxmlformats.org/officeDocument/2006/relationships/image" Target="../media/image11.svg"/></Relationships>
</file>

<file path=ppt/slides/_rels/slide2.xml.rels><?xml version="1.0" encoding="UTF-8" standalone="yes"?>
<Relationships xmlns="http://schemas.openxmlformats.org/package/2006/relationships"><Relationship Id="rId2" Type="http://schemas.openxmlformats.org/officeDocument/2006/relationships/hyperlink" Target="https://openmusic.academy/docs/kF6LxqjcXQd3BRpnCLtivF/sonic-move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PlaceHolder 1"/>
          <p:cNvSpPr>
            <a:spLocks noGrp="1"/>
          </p:cNvSpPr>
          <p:nvPr>
            <p:ph type="title"/>
          </p:nvPr>
        </p:nvSpPr>
        <p:spPr>
          <a:xfrm>
            <a:off x="1328760" y="2187000"/>
            <a:ext cx="10303560" cy="2686320"/>
          </a:xfrm>
          <a:prstGeom prst="rect">
            <a:avLst/>
          </a:prstGeom>
          <a:noFill/>
          <a:ln w="0">
            <a:noFill/>
          </a:ln>
        </p:spPr>
        <p:txBody>
          <a:bodyPr lIns="0" tIns="0" rIns="0" bIns="0" anchor="t">
            <a:noAutofit/>
          </a:bodyPr>
          <a:lstStyle/>
          <a:p>
            <a:pPr indent="0" defTabSz="914400">
              <a:lnSpc>
                <a:spcPts val="4799"/>
              </a:lnSpc>
              <a:buNone/>
            </a:pPr>
            <a:r>
              <a:rPr lang="de-DE" sz="4000" b="0" u="none" strike="noStrike" dirty="0">
                <a:solidFill>
                  <a:schemeClr val="dk2"/>
                </a:solidFill>
                <a:effectLst/>
                <a:uFillTx/>
                <a:latin typeface="Kantumruy Pro"/>
              </a:rPr>
              <a:t>Unterrichtseinheit „Sonic Moves“ </a:t>
            </a:r>
            <a:br>
              <a:rPr lang="de-DE" sz="4000" b="0" u="none" strike="noStrike" dirty="0">
                <a:solidFill>
                  <a:schemeClr val="dk2"/>
                </a:solidFill>
                <a:effectLst/>
                <a:uFillTx/>
                <a:latin typeface="Kantumruy Pro"/>
              </a:rPr>
            </a:br>
            <a:br>
              <a:rPr lang="de-DE" sz="4000" b="0" u="none" strike="noStrike" dirty="0">
                <a:solidFill>
                  <a:schemeClr val="dk2"/>
                </a:solidFill>
                <a:effectLst/>
                <a:uFillTx/>
                <a:latin typeface="Kantumruy Pro"/>
              </a:rPr>
            </a:br>
            <a:r>
              <a:rPr lang="de-DE" sz="4000" b="0" u="none" strike="noStrike" dirty="0">
                <a:solidFill>
                  <a:schemeClr val="dk2"/>
                </a:solidFill>
                <a:effectLst/>
                <a:uFillTx/>
                <a:latin typeface="Kantumruy Pro"/>
              </a:rPr>
              <a:t>Eine Liveperformance mit interaktiven Soundscapes gestalten</a:t>
            </a:r>
            <a:br>
              <a:rPr lang="de-DE" sz="4000" b="0" u="none" strike="noStrike" dirty="0">
                <a:solidFill>
                  <a:schemeClr val="dk2"/>
                </a:solidFill>
                <a:effectLst/>
                <a:uFillTx/>
                <a:latin typeface="Kantumruy Pro"/>
              </a:rPr>
            </a:br>
            <a:endParaRPr lang="de-DE" sz="4000" b="0" u="none" strike="noStrike" dirty="0">
              <a:solidFill>
                <a:schemeClr val="lt1"/>
              </a:solidFill>
              <a:effectLst/>
              <a:uFillTx/>
              <a:latin typeface="Kantumruy Pro"/>
            </a:endParaRPr>
          </a:p>
        </p:txBody>
      </p:sp>
      <p:sp>
        <p:nvSpPr>
          <p:cNvPr id="51" name="PlaceHolder 2"/>
          <p:cNvSpPr>
            <a:spLocks noGrp="1"/>
          </p:cNvSpPr>
          <p:nvPr>
            <p:ph type="subTitle"/>
          </p:nvPr>
        </p:nvSpPr>
        <p:spPr>
          <a:xfrm>
            <a:off x="1328760" y="1746000"/>
            <a:ext cx="728280" cy="304920"/>
          </a:xfrm>
          <a:prstGeom prst="rect">
            <a:avLst/>
          </a:prstGeom>
          <a:solidFill>
            <a:schemeClr val="dk1"/>
          </a:solidFill>
          <a:ln w="0">
            <a:noFill/>
          </a:ln>
        </p:spPr>
        <p:txBody>
          <a:bodyPr lIns="54000" tIns="43200" rIns="54000" bIns="43200" anchor="ctr">
            <a:noAutofit/>
          </a:bodyPr>
          <a:lstStyle/>
          <a:p>
            <a:pPr indent="0" defTabSz="914400">
              <a:lnSpc>
                <a:spcPts val="1650"/>
              </a:lnSpc>
              <a:buNone/>
              <a:tabLst>
                <a:tab pos="0" algn="l"/>
              </a:tabLst>
            </a:pPr>
            <a:r>
              <a:rPr lang="de-DE" sz="1500" b="0" u="none" strike="noStrike" dirty="0">
                <a:solidFill>
                  <a:schemeClr val="lt1"/>
                </a:solidFill>
                <a:effectLst/>
                <a:uFillTx/>
                <a:latin typeface="Kantumruy Pro"/>
              </a:rPr>
              <a:t>[</a:t>
            </a:r>
            <a:r>
              <a:rPr lang="de-DE" sz="1500" dirty="0">
                <a:solidFill>
                  <a:schemeClr val="lt1"/>
                </a:solidFill>
                <a:latin typeface="Kantumruy Pro"/>
              </a:rPr>
              <a:t>Musik</a:t>
            </a:r>
            <a:r>
              <a:rPr lang="de-DE" sz="1500" b="0" u="none" strike="noStrike" dirty="0">
                <a:solidFill>
                  <a:schemeClr val="lt1"/>
                </a:solidFill>
                <a:effectLst/>
                <a:uFillTx/>
                <a:latin typeface="Kantumruy Pro"/>
              </a:rPr>
              <a:t>]</a:t>
            </a:r>
            <a:endParaRPr lang="de-DE" sz="1500" b="0" u="none" strike="noStrike" dirty="0">
              <a:solidFill>
                <a:srgbClr val="FFFFFF"/>
              </a:solidFill>
              <a:effectLst/>
              <a:uFillTx/>
              <a:latin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077C921-BFDF-9418-E811-F3D2BCB54FD8}"/>
              </a:ext>
            </a:extLst>
          </p:cNvPr>
          <p:cNvSpPr>
            <a:spLocks noGrp="1"/>
          </p:cNvSpPr>
          <p:nvPr>
            <p:ph type="body"/>
          </p:nvPr>
        </p:nvSpPr>
        <p:spPr/>
        <p:txBody>
          <a:bodyPr/>
          <a:lstStyle/>
          <a:p>
            <a:pPr marL="0" indent="0">
              <a:lnSpc>
                <a:spcPct val="150000"/>
              </a:lnSpc>
              <a:buNone/>
            </a:pPr>
            <a:endParaRPr lang="de-DE" sz="2000" dirty="0">
              <a:solidFill>
                <a:schemeClr val="accent3">
                  <a:lumMod val="50000"/>
                </a:schemeClr>
              </a:solidFill>
              <a:effectLst/>
              <a:latin typeface="Kantumruy Pro"/>
              <a:ea typeface="Kantumruy Pro"/>
              <a:cs typeface="Times New Roman" panose="02020603050405020304" pitchFamily="18" charset="0"/>
            </a:endParaRPr>
          </a:p>
          <a:p>
            <a:pPr marL="0" indent="0">
              <a:lnSpc>
                <a:spcPct val="150000"/>
              </a:lnSpc>
              <a:buNone/>
            </a:pPr>
            <a:r>
              <a:rPr lang="de-DE" sz="2000" dirty="0">
                <a:solidFill>
                  <a:schemeClr val="accent3">
                    <a:lumMod val="50000"/>
                  </a:schemeClr>
                </a:solidFill>
                <a:effectLst/>
                <a:latin typeface="Kantumruy Pro"/>
                <a:ea typeface="Kantumruy Pro"/>
                <a:cs typeface="Times New Roman" panose="02020603050405020304" pitchFamily="18" charset="0"/>
              </a:rPr>
              <a:t>Arbeitsauftrag       45 Min.</a:t>
            </a:r>
          </a:p>
          <a:p>
            <a:pPr marL="0" indent="0">
              <a:lnSpc>
                <a:spcPct val="150000"/>
              </a:lnSpc>
              <a:buNone/>
            </a:pPr>
            <a:r>
              <a:rPr lang="de-DE" sz="1800" dirty="0">
                <a:solidFill>
                  <a:srgbClr val="202334"/>
                </a:solidFill>
                <a:effectLst/>
                <a:latin typeface="Kantumruy Pro"/>
                <a:ea typeface="Kantumruy Pro"/>
                <a:cs typeface="Times New Roman" panose="02020603050405020304" pitchFamily="18" charset="0"/>
              </a:rPr>
              <a:t>„Stellt eure Performance fertig. Besprecht kurz wie ihr euer Thema ausgesucht habt, wo es Schwierigkeiten gab und welche Momente besonders eindrücklich waren. Danach präsentiert ihr eure Performance und euren Arbeitsprozess in einem sogenannten Gallery Walk. Das bedeutet wir gestalten eine Ausstellung mit euren Soundscapes und gehen reihum von Soundscape zu Soundscape. An jeder Station präsentiert die jeweilige Gruppe ihre interaktive Soundscape.“.</a:t>
            </a:r>
          </a:p>
          <a:p>
            <a:pPr marL="0" indent="0">
              <a:lnSpc>
                <a:spcPct val="150000"/>
              </a:lnSpc>
              <a:buNone/>
            </a:pPr>
            <a:endParaRPr lang="de-DE" sz="1800" dirty="0"/>
          </a:p>
        </p:txBody>
      </p:sp>
      <p:pic>
        <p:nvPicPr>
          <p:cNvPr id="4" name="Grafik 3" descr="Uhr mit einfarbiger Füllung">
            <a:extLst>
              <a:ext uri="{FF2B5EF4-FFF2-40B4-BE49-F238E27FC236}">
                <a16:creationId xmlns:a16="http://schemas.microsoft.com/office/drawing/2014/main" id="{E5A18938-5F71-37DB-BC5F-8046A92A496D}"/>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829370" y="2588018"/>
            <a:ext cx="373852" cy="373852"/>
          </a:xfrm>
          <a:prstGeom prst="rect">
            <a:avLst/>
          </a:prstGeom>
        </p:spPr>
      </p:pic>
      <p:sp>
        <p:nvSpPr>
          <p:cNvPr id="6" name="Textfeld 5">
            <a:extLst>
              <a:ext uri="{FF2B5EF4-FFF2-40B4-BE49-F238E27FC236}">
                <a16:creationId xmlns:a16="http://schemas.microsoft.com/office/drawing/2014/main" id="{F769ACE0-5D5F-C0C2-3786-9766D8F17FB3}"/>
              </a:ext>
            </a:extLst>
          </p:cNvPr>
          <p:cNvSpPr txBox="1"/>
          <p:nvPr/>
        </p:nvSpPr>
        <p:spPr>
          <a:xfrm>
            <a:off x="9464971" y="6519446"/>
            <a:ext cx="2727029" cy="338554"/>
          </a:xfrm>
          <a:prstGeom prst="rect">
            <a:avLst/>
          </a:prstGeom>
          <a:noFill/>
        </p:spPr>
        <p:txBody>
          <a:bodyPr wrap="none" rtlCol="0">
            <a:spAutoFit/>
          </a:bodyPr>
          <a:lstStyle/>
          <a:p>
            <a:r>
              <a:rPr lang="de-DE" sz="1600" dirty="0">
                <a:solidFill>
                  <a:schemeClr val="bg1"/>
                </a:solidFill>
              </a:rPr>
              <a:t>3. Doppelstunde – Erarbeitung</a:t>
            </a:r>
          </a:p>
        </p:txBody>
      </p:sp>
    </p:spTree>
    <p:extLst>
      <p:ext uri="{BB962C8B-B14F-4D97-AF65-F5344CB8AC3E}">
        <p14:creationId xmlns:p14="http://schemas.microsoft.com/office/powerpoint/2010/main" val="38658142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C46EFDC6-E497-D468-80CF-ABCE80B45319}"/>
              </a:ext>
            </a:extLst>
          </p:cNvPr>
          <p:cNvSpPr>
            <a:spLocks noGrp="1"/>
          </p:cNvSpPr>
          <p:nvPr>
            <p:ph type="body"/>
          </p:nvPr>
        </p:nvSpPr>
        <p:spPr>
          <a:xfrm>
            <a:off x="1329120" y="2050471"/>
            <a:ext cx="9533880" cy="4244040"/>
          </a:xfrm>
        </p:spPr>
        <p:txBody>
          <a:bodyPr/>
          <a:lstStyle/>
          <a:p>
            <a:pPr algn="just">
              <a:lnSpc>
                <a:spcPct val="150000"/>
              </a:lnSpc>
              <a:buNone/>
            </a:pPr>
            <a:r>
              <a:rPr lang="de-DE" sz="2000" kern="100" dirty="0">
                <a:solidFill>
                  <a:srgbClr val="00AB87"/>
                </a:solidFill>
                <a:effectLst/>
                <a:latin typeface="Kantumruy Pro"/>
                <a:ea typeface="Kantumruy Pro"/>
                <a:cs typeface="Times New Roman" panose="02020603050405020304" pitchFamily="18" charset="0"/>
              </a:rPr>
              <a:t> Reflexion der Performance anhand der Kriterien:   			</a:t>
            </a:r>
            <a:r>
              <a:rPr lang="de-DE" sz="2000" kern="100" dirty="0">
                <a:solidFill>
                  <a:srgbClr val="00AB87"/>
                </a:solidFill>
                <a:latin typeface="Kantumruy Pro"/>
                <a:ea typeface="Kantumruy Pro"/>
                <a:cs typeface="Times New Roman" panose="02020603050405020304" pitchFamily="18" charset="0"/>
              </a:rPr>
              <a:t>                     </a:t>
            </a:r>
            <a:r>
              <a:rPr lang="de-DE" sz="2000" kern="100" dirty="0">
                <a:solidFill>
                  <a:srgbClr val="00AB87"/>
                </a:solidFill>
                <a:effectLst/>
                <a:latin typeface="Kantumruy Pro"/>
                <a:ea typeface="Kantumruy Pro"/>
                <a:cs typeface="Times New Roman" panose="02020603050405020304" pitchFamily="18" charset="0"/>
              </a:rPr>
              <a:t>25 Min.</a:t>
            </a:r>
            <a:endParaRPr lang="de-DE" sz="1600" kern="100" dirty="0">
              <a:solidFill>
                <a:srgbClr val="202334"/>
              </a:solidFill>
              <a:effectLst/>
              <a:latin typeface="Kantumruy Pro"/>
              <a:ea typeface="Kantumruy Pro"/>
              <a:cs typeface="Times New Roman" panose="02020603050405020304" pitchFamily="18" charset="0"/>
            </a:endParaRPr>
          </a:p>
          <a:p>
            <a:pPr algn="just">
              <a:lnSpc>
                <a:spcPct val="100000"/>
              </a:lnSpc>
            </a:pPr>
            <a:r>
              <a:rPr lang="de-DE" sz="1800" kern="100" dirty="0">
                <a:solidFill>
                  <a:srgbClr val="202334"/>
                </a:solidFill>
                <a:effectLst/>
                <a:latin typeface="Kantumruy Pro"/>
                <a:ea typeface="Kantumruy Pro"/>
                <a:cs typeface="Times New Roman" panose="02020603050405020304" pitchFamily="18" charset="0"/>
              </a:rPr>
              <a:t>Anfang und Ende der Performance sind klar sichtbar, davor und danach sind einige Sekunden Stille</a:t>
            </a:r>
          </a:p>
          <a:p>
            <a:pPr algn="just">
              <a:lnSpc>
                <a:spcPct val="100000"/>
              </a:lnSpc>
            </a:pPr>
            <a:r>
              <a:rPr lang="de-DE" sz="1800" kern="100" dirty="0">
                <a:solidFill>
                  <a:srgbClr val="202334"/>
                </a:solidFill>
                <a:effectLst/>
                <a:latin typeface="Kantumruy Pro"/>
                <a:ea typeface="Kantumruy Pro"/>
                <a:cs typeface="Times New Roman" panose="02020603050405020304" pitchFamily="18" charset="0"/>
              </a:rPr>
              <a:t>Der Tausch der </a:t>
            </a:r>
            <a:r>
              <a:rPr lang="de-DE" sz="1800" kern="100" dirty="0" err="1">
                <a:solidFill>
                  <a:srgbClr val="202334"/>
                </a:solidFill>
                <a:effectLst/>
                <a:latin typeface="Kantumruy Pro"/>
                <a:ea typeface="Kantumruy Pro"/>
                <a:cs typeface="Times New Roman" panose="02020603050405020304" pitchFamily="18" charset="0"/>
              </a:rPr>
              <a:t>Partner:innen</a:t>
            </a:r>
            <a:r>
              <a:rPr lang="de-DE" sz="1800" kern="100" dirty="0">
                <a:solidFill>
                  <a:srgbClr val="202334"/>
                </a:solidFill>
                <a:effectLst/>
                <a:latin typeface="Kantumruy Pro"/>
                <a:ea typeface="Kantumruy Pro"/>
                <a:cs typeface="Times New Roman" panose="02020603050405020304" pitchFamily="18" charset="0"/>
              </a:rPr>
              <a:t> ist logisch in die Performance eingebaut</a:t>
            </a:r>
          </a:p>
          <a:p>
            <a:pPr algn="just">
              <a:lnSpc>
                <a:spcPct val="100000"/>
              </a:lnSpc>
            </a:pPr>
            <a:r>
              <a:rPr lang="de-DE" sz="1800" kern="100" dirty="0">
                <a:solidFill>
                  <a:srgbClr val="202334"/>
                </a:solidFill>
                <a:effectLst/>
                <a:latin typeface="Kantumruy Pro"/>
                <a:ea typeface="Kantumruy Pro"/>
                <a:cs typeface="Times New Roman" panose="02020603050405020304" pitchFamily="18" charset="0"/>
              </a:rPr>
              <a:t>Die Bewegungen passen zu den Klängen</a:t>
            </a:r>
          </a:p>
          <a:p>
            <a:pPr algn="just">
              <a:lnSpc>
                <a:spcPct val="100000"/>
              </a:lnSpc>
            </a:pPr>
            <a:r>
              <a:rPr lang="de-DE" sz="1800" kern="100" dirty="0">
                <a:solidFill>
                  <a:srgbClr val="202334"/>
                </a:solidFill>
                <a:effectLst/>
                <a:latin typeface="Kantumruy Pro"/>
                <a:ea typeface="Kantumruy Pro"/>
                <a:cs typeface="Times New Roman" panose="02020603050405020304" pitchFamily="18" charset="0"/>
              </a:rPr>
              <a:t>Das ausgewählte Thema wird hör – und sichtbar</a:t>
            </a:r>
            <a:endParaRPr lang="de-DE" sz="1600" kern="100" dirty="0">
              <a:solidFill>
                <a:srgbClr val="202334"/>
              </a:solidFill>
              <a:effectLst/>
              <a:latin typeface="Kantumruy Pro"/>
              <a:ea typeface="Kantumruy Pro"/>
              <a:cs typeface="Times New Roman" panose="02020603050405020304" pitchFamily="18" charset="0"/>
            </a:endParaRPr>
          </a:p>
          <a:p>
            <a:pPr algn="just">
              <a:lnSpc>
                <a:spcPct val="150000"/>
              </a:lnSpc>
              <a:buNone/>
            </a:pPr>
            <a:r>
              <a:rPr lang="de-DE" sz="2000" kern="100" dirty="0">
                <a:solidFill>
                  <a:srgbClr val="00AC88"/>
                </a:solidFill>
                <a:effectLst/>
                <a:latin typeface="Kantumruy Pro"/>
                <a:ea typeface="Kantumruy Pro"/>
                <a:cs typeface="Times New Roman" panose="02020603050405020304" pitchFamily="18" charset="0"/>
              </a:rPr>
              <a:t>Weitere mögliche Reflexionsfragen: </a:t>
            </a:r>
            <a:endParaRPr lang="de-DE" sz="1800" kern="100" dirty="0">
              <a:solidFill>
                <a:srgbClr val="202334"/>
              </a:solidFill>
              <a:effectLst/>
              <a:latin typeface="Kantumruy Pro"/>
              <a:ea typeface="Kantumruy Pro"/>
              <a:cs typeface="Times New Roman" panose="02020603050405020304" pitchFamily="18" charset="0"/>
            </a:endParaRPr>
          </a:p>
          <a:p>
            <a:pPr algn="just">
              <a:lnSpc>
                <a:spcPct val="100000"/>
              </a:lnSpc>
            </a:pPr>
            <a:r>
              <a:rPr lang="de-DE" sz="1800" kern="100" dirty="0">
                <a:solidFill>
                  <a:srgbClr val="202334"/>
                </a:solidFill>
                <a:effectLst/>
                <a:latin typeface="Kantumruy Pro"/>
                <a:ea typeface="Kantumruy Pro"/>
                <a:cs typeface="Times New Roman" panose="02020603050405020304" pitchFamily="18" charset="0"/>
              </a:rPr>
              <a:t>Wie schafft man es, dass Musik und Bewegung zueinander passen?</a:t>
            </a:r>
          </a:p>
          <a:p>
            <a:pPr algn="just">
              <a:lnSpc>
                <a:spcPct val="100000"/>
              </a:lnSpc>
            </a:pPr>
            <a:r>
              <a:rPr lang="de-DE" sz="1800" dirty="0">
                <a:solidFill>
                  <a:srgbClr val="202334"/>
                </a:solidFill>
                <a:effectLst/>
                <a:latin typeface="Kantumruy Pro"/>
                <a:ea typeface="Kantumruy Pro"/>
                <a:cs typeface="Times New Roman" panose="02020603050405020304" pitchFamily="18" charset="0"/>
              </a:rPr>
              <a:t>Gab es auch Momente, in denen ihr gerade gemocht habt, dass Musik und Bewegung nicht zueinander gepasst haben?</a:t>
            </a:r>
            <a:r>
              <a:rPr lang="de-DE" sz="1800" dirty="0">
                <a:effectLst/>
              </a:rPr>
              <a:t> </a:t>
            </a:r>
            <a:endParaRPr lang="de-DE" sz="1800" dirty="0"/>
          </a:p>
        </p:txBody>
      </p:sp>
      <p:sp>
        <p:nvSpPr>
          <p:cNvPr id="5" name="Textfeld 4">
            <a:extLst>
              <a:ext uri="{FF2B5EF4-FFF2-40B4-BE49-F238E27FC236}">
                <a16:creationId xmlns:a16="http://schemas.microsoft.com/office/drawing/2014/main" id="{620D9A28-3AC3-9205-FD0A-4D7C70BDE2BB}"/>
              </a:ext>
            </a:extLst>
          </p:cNvPr>
          <p:cNvSpPr txBox="1"/>
          <p:nvPr/>
        </p:nvSpPr>
        <p:spPr>
          <a:xfrm>
            <a:off x="9575981" y="6432650"/>
            <a:ext cx="2574038" cy="338554"/>
          </a:xfrm>
          <a:prstGeom prst="rect">
            <a:avLst/>
          </a:prstGeom>
          <a:noFill/>
        </p:spPr>
        <p:txBody>
          <a:bodyPr wrap="none" rtlCol="0">
            <a:spAutoFit/>
          </a:bodyPr>
          <a:lstStyle/>
          <a:p>
            <a:r>
              <a:rPr lang="de-DE" sz="1600" dirty="0">
                <a:solidFill>
                  <a:schemeClr val="bg1"/>
                </a:solidFill>
              </a:rPr>
              <a:t>3. Doppelstunde – Sicherung</a:t>
            </a:r>
          </a:p>
        </p:txBody>
      </p:sp>
      <p:pic>
        <p:nvPicPr>
          <p:cNvPr id="8" name="Grafik 7" descr="Uhr mit einfarbiger Füllung">
            <a:extLst>
              <a:ext uri="{FF2B5EF4-FFF2-40B4-BE49-F238E27FC236}">
                <a16:creationId xmlns:a16="http://schemas.microsoft.com/office/drawing/2014/main" id="{8C4F7836-A029-AE8C-C551-2706E6B22B47}"/>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9389055" y="2131603"/>
            <a:ext cx="373852" cy="373852"/>
          </a:xfrm>
          <a:prstGeom prst="rect">
            <a:avLst/>
          </a:prstGeom>
        </p:spPr>
      </p:pic>
    </p:spTree>
    <p:extLst>
      <p:ext uri="{BB962C8B-B14F-4D97-AF65-F5344CB8AC3E}">
        <p14:creationId xmlns:p14="http://schemas.microsoft.com/office/powerpoint/2010/main" val="1425049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03AA4C0-57DB-1111-D610-9AFE4FC4FA3E}"/>
              </a:ext>
            </a:extLst>
          </p:cNvPr>
          <p:cNvSpPr>
            <a:spLocks noGrp="1"/>
          </p:cNvSpPr>
          <p:nvPr>
            <p:ph type="body"/>
          </p:nvPr>
        </p:nvSpPr>
        <p:spPr/>
        <p:txBody>
          <a:bodyPr/>
          <a:lstStyle/>
          <a:p>
            <a:pPr algn="just">
              <a:lnSpc>
                <a:spcPct val="150000"/>
              </a:lnSpc>
              <a:buNone/>
            </a:pPr>
            <a:endParaRPr lang="de-DE" sz="2000" b="1" kern="100" dirty="0">
              <a:solidFill>
                <a:srgbClr val="0070C0"/>
              </a:solidFill>
              <a:effectLst/>
              <a:ea typeface="Arial Unicode MS" panose="020B0604020202020204" pitchFamily="34" charset="-128"/>
              <a:cs typeface="Times New Roman" panose="02020603050405020304" pitchFamily="18" charset="0"/>
            </a:endParaRPr>
          </a:p>
          <a:p>
            <a:pPr algn="just">
              <a:lnSpc>
                <a:spcPct val="150000"/>
              </a:lnSpc>
              <a:buNone/>
            </a:pPr>
            <a:r>
              <a:rPr lang="de-DE" sz="2000" kern="100" dirty="0">
                <a:solidFill>
                  <a:schemeClr val="accent1">
                    <a:lumMod val="75000"/>
                  </a:schemeClr>
                </a:solidFill>
                <a:effectLst/>
                <a:ea typeface="Arial Unicode MS" panose="020B0604020202020204" pitchFamily="34" charset="-128"/>
                <a:cs typeface="Times New Roman" panose="02020603050405020304" pitchFamily="18" charset="0"/>
              </a:rPr>
              <a:t>Zukunftsorientierte Reflexion</a:t>
            </a:r>
            <a:endParaRPr lang="de-DE" sz="2000" kern="100" dirty="0">
              <a:solidFill>
                <a:srgbClr val="202334"/>
              </a:solidFill>
              <a:effectLst/>
              <a:ea typeface="Kantumruy Pro"/>
              <a:cs typeface="Times New Roman" panose="02020603050405020304" pitchFamily="18" charset="0"/>
            </a:endParaRPr>
          </a:p>
          <a:p>
            <a:pPr algn="just">
              <a:lnSpc>
                <a:spcPct val="150000"/>
              </a:lnSpc>
            </a:pPr>
            <a:r>
              <a:rPr lang="de-DE" sz="1800" kern="100" dirty="0">
                <a:solidFill>
                  <a:srgbClr val="202334"/>
                </a:solidFill>
                <a:effectLst/>
                <a:ea typeface="Kantumruy Pro"/>
                <a:cs typeface="Times New Roman" panose="02020603050405020304" pitchFamily="18" charset="0"/>
              </a:rPr>
              <a:t>Worin macht interaktive Soundscapes aus eurer Sicht besonders?</a:t>
            </a:r>
          </a:p>
          <a:p>
            <a:pPr algn="just">
              <a:lnSpc>
                <a:spcPct val="150000"/>
              </a:lnSpc>
            </a:pPr>
            <a:r>
              <a:rPr lang="de-DE" sz="1800" kern="100" dirty="0">
                <a:solidFill>
                  <a:srgbClr val="202334"/>
                </a:solidFill>
                <a:effectLst/>
                <a:ea typeface="Kantumruy Pro"/>
                <a:cs typeface="Times New Roman" panose="02020603050405020304" pitchFamily="18" charset="0"/>
              </a:rPr>
              <a:t>Welche Projekte würdet ihr selbst noch mit der App Sonic Moves realisieren wollen?</a:t>
            </a:r>
          </a:p>
          <a:p>
            <a:pPr algn="just">
              <a:lnSpc>
                <a:spcPct val="150000"/>
              </a:lnSpc>
            </a:pPr>
            <a:r>
              <a:rPr lang="de-DE" sz="1800" kern="100" dirty="0">
                <a:solidFill>
                  <a:srgbClr val="202334"/>
                </a:solidFill>
                <a:effectLst/>
                <a:ea typeface="Kantumruy Pro"/>
                <a:cs typeface="Times New Roman" panose="02020603050405020304" pitchFamily="18" charset="0"/>
              </a:rPr>
              <a:t>Welche Tipps würdet ihr professionellen </a:t>
            </a:r>
            <a:r>
              <a:rPr lang="de-DE" sz="1800" kern="100" dirty="0" err="1">
                <a:solidFill>
                  <a:srgbClr val="202334"/>
                </a:solidFill>
                <a:effectLst/>
                <a:ea typeface="Kantumruy Pro"/>
                <a:cs typeface="Times New Roman" panose="02020603050405020304" pitchFamily="18" charset="0"/>
              </a:rPr>
              <a:t>Musiker:innen</a:t>
            </a:r>
            <a:r>
              <a:rPr lang="de-DE" sz="1800" kern="100" dirty="0">
                <a:solidFill>
                  <a:srgbClr val="202334"/>
                </a:solidFill>
                <a:effectLst/>
                <a:ea typeface="Kantumruy Pro"/>
                <a:cs typeface="Times New Roman" panose="02020603050405020304" pitchFamily="18" charset="0"/>
              </a:rPr>
              <a:t> geben, die eine interaktive Soundscape erstellen wollen?</a:t>
            </a:r>
          </a:p>
          <a:p>
            <a:pPr algn="just">
              <a:lnSpc>
                <a:spcPct val="150000"/>
              </a:lnSpc>
            </a:pPr>
            <a:r>
              <a:rPr lang="de-DE" sz="1800" kern="100" dirty="0">
                <a:solidFill>
                  <a:srgbClr val="202334"/>
                </a:solidFill>
                <a:effectLst/>
                <a:ea typeface="Kantumruy Pro"/>
                <a:cs typeface="Times New Roman" panose="02020603050405020304" pitchFamily="18" charset="0"/>
              </a:rPr>
              <a:t>Welche Veränderungen an der App würdet ihr dem </a:t>
            </a:r>
            <a:r>
              <a:rPr lang="de-DE" sz="1800" kern="100" dirty="0" err="1">
                <a:solidFill>
                  <a:srgbClr val="202334"/>
                </a:solidFill>
                <a:effectLst/>
                <a:ea typeface="Kantumruy Pro"/>
                <a:cs typeface="Times New Roman" panose="02020603050405020304" pitchFamily="18" charset="0"/>
              </a:rPr>
              <a:t>Entwickler:innenteam</a:t>
            </a:r>
            <a:r>
              <a:rPr lang="de-DE" sz="1800" kern="100" dirty="0">
                <a:solidFill>
                  <a:srgbClr val="202334"/>
                </a:solidFill>
                <a:effectLst/>
                <a:ea typeface="Kantumruy Pro"/>
                <a:cs typeface="Times New Roman" panose="02020603050405020304" pitchFamily="18" charset="0"/>
              </a:rPr>
              <a:t> empfehlen? </a:t>
            </a:r>
            <a:endParaRPr lang="de-DE" dirty="0"/>
          </a:p>
        </p:txBody>
      </p:sp>
      <p:sp>
        <p:nvSpPr>
          <p:cNvPr id="5" name="Textfeld 4">
            <a:extLst>
              <a:ext uri="{FF2B5EF4-FFF2-40B4-BE49-F238E27FC236}">
                <a16:creationId xmlns:a16="http://schemas.microsoft.com/office/drawing/2014/main" id="{0BB7D265-3F98-0636-33FD-B572C283D8A8}"/>
              </a:ext>
            </a:extLst>
          </p:cNvPr>
          <p:cNvSpPr txBox="1"/>
          <p:nvPr/>
        </p:nvSpPr>
        <p:spPr>
          <a:xfrm>
            <a:off x="9752614" y="6474411"/>
            <a:ext cx="2439386" cy="338554"/>
          </a:xfrm>
          <a:prstGeom prst="rect">
            <a:avLst/>
          </a:prstGeom>
          <a:noFill/>
        </p:spPr>
        <p:txBody>
          <a:bodyPr wrap="none" rtlCol="0">
            <a:spAutoFit/>
          </a:bodyPr>
          <a:lstStyle/>
          <a:p>
            <a:r>
              <a:rPr lang="de-DE" sz="1600" dirty="0">
                <a:solidFill>
                  <a:schemeClr val="bg1"/>
                </a:solidFill>
              </a:rPr>
              <a:t>3. Doppelstunde – Ausblick</a:t>
            </a:r>
          </a:p>
        </p:txBody>
      </p:sp>
    </p:spTree>
    <p:extLst>
      <p:ext uri="{BB962C8B-B14F-4D97-AF65-F5344CB8AC3E}">
        <p14:creationId xmlns:p14="http://schemas.microsoft.com/office/powerpoint/2010/main" val="35229482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Inhaltsplatzhalter 1"/>
          <p:cNvSpPr/>
          <p:nvPr/>
        </p:nvSpPr>
        <p:spPr>
          <a:xfrm>
            <a:off x="1341067" y="2389580"/>
            <a:ext cx="9509865" cy="3597076"/>
          </a:xfrm>
          <a:prstGeom prst="rect">
            <a:avLst/>
          </a:prstGeom>
          <a:noFill/>
          <a:ln w="0">
            <a:noFill/>
          </a:ln>
        </p:spPr>
        <p:style>
          <a:lnRef idx="0">
            <a:scrgbClr r="0" g="0" b="0"/>
          </a:lnRef>
          <a:fillRef idx="0">
            <a:scrgbClr r="0" g="0" b="0"/>
          </a:fillRef>
          <a:effectRef idx="0">
            <a:scrgbClr r="0" g="0" b="0"/>
          </a:effectRef>
          <a:fontRef idx="minor"/>
        </p:style>
        <p:txBody>
          <a:bodyPr lIns="0" tIns="0" rIns="0" bIns="0" numCol="3" spcCol="90000" anchor="t">
            <a:noAutofit/>
          </a:bodyPr>
          <a:lstStyle/>
          <a:p>
            <a:pPr defTabSz="914400">
              <a:lnSpc>
                <a:spcPts val="1800"/>
              </a:lnSpc>
              <a:tabLst>
                <a:tab pos="0" algn="l"/>
              </a:tabLst>
            </a:pPr>
            <a:r>
              <a:rPr lang="de-DE" sz="1400" b="0" u="none" strike="noStrike" dirty="0">
                <a:solidFill>
                  <a:schemeClr val="dk2"/>
                </a:solidFill>
                <a:effectLst/>
                <a:uFillTx/>
                <a:latin typeface="Kantumruy Pro SemiBold"/>
              </a:rPr>
              <a:t>Erschienen im</a:t>
            </a:r>
            <a:endParaRPr lang="de-DE" sz="1400" b="0" u="none" strike="noStrike" dirty="0">
              <a:solidFill>
                <a:srgbClr val="000000"/>
              </a:solidFill>
              <a:effectLst/>
              <a:uFillTx/>
              <a:latin typeface="Calibri"/>
            </a:endParaRPr>
          </a:p>
          <a:p>
            <a:pPr defTabSz="914400">
              <a:lnSpc>
                <a:spcPts val="1800"/>
              </a:lnSpc>
              <a:tabLst>
                <a:tab pos="0" algn="l"/>
              </a:tabLst>
            </a:pPr>
            <a:r>
              <a:rPr lang="de-DE" sz="1400" b="0" u="none" strike="noStrike" dirty="0">
                <a:solidFill>
                  <a:schemeClr val="dk2"/>
                </a:solidFill>
                <a:effectLst/>
                <a:uFillTx/>
                <a:latin typeface="Kantumruy Pro"/>
              </a:rPr>
              <a:t>Kompetenzverbund </a:t>
            </a:r>
            <a:r>
              <a:rPr lang="de-DE" sz="1400" b="0" u="none" strike="noStrike" dirty="0" err="1">
                <a:solidFill>
                  <a:schemeClr val="dk2"/>
                </a:solidFill>
                <a:effectLst/>
                <a:uFillTx/>
                <a:latin typeface="Kantumruy Pro"/>
              </a:rPr>
              <a:t>lernen:digital</a:t>
            </a:r>
            <a:endParaRPr lang="de-DE" sz="1400" b="0" u="none" strike="noStrike" dirty="0">
              <a:solidFill>
                <a:srgbClr val="000000"/>
              </a:solidFill>
              <a:effectLst/>
              <a:uFillTx/>
              <a:latin typeface="Calibri"/>
            </a:endParaRPr>
          </a:p>
          <a:p>
            <a:pPr defTabSz="914400">
              <a:lnSpc>
                <a:spcPts val="1800"/>
              </a:lnSpc>
              <a:tabLst>
                <a:tab pos="0" algn="l"/>
              </a:tabLst>
            </a:pPr>
            <a:r>
              <a:rPr lang="de-DE" sz="1400" b="0" u="none" strike="noStrike" dirty="0">
                <a:solidFill>
                  <a:schemeClr val="dk2"/>
                </a:solidFill>
                <a:effectLst/>
                <a:uFillTx/>
                <a:latin typeface="Kantumruy Pro"/>
              </a:rPr>
              <a:t>Marlene-Dietrich-Allee 16,</a:t>
            </a:r>
            <a:br>
              <a:rPr sz="1400" dirty="0"/>
            </a:br>
            <a:r>
              <a:rPr lang="de-DE" sz="1400" b="0" u="none" strike="noStrike" dirty="0">
                <a:solidFill>
                  <a:schemeClr val="dk2"/>
                </a:solidFill>
                <a:effectLst/>
                <a:uFillTx/>
                <a:latin typeface="Kantumruy Pro"/>
              </a:rPr>
              <a:t>14482 Potsdam</a:t>
            </a:r>
            <a:endParaRPr lang="de-DE" sz="1400" b="0" u="none" strike="noStrike" dirty="0">
              <a:solidFill>
                <a:srgbClr val="000000"/>
              </a:solidFill>
              <a:effectLst/>
              <a:uFillTx/>
              <a:latin typeface="Calibri"/>
            </a:endParaRPr>
          </a:p>
          <a:p>
            <a:pPr defTabSz="914400">
              <a:lnSpc>
                <a:spcPts val="1800"/>
              </a:lnSpc>
              <a:tabLst>
                <a:tab pos="0" algn="l"/>
              </a:tabLst>
            </a:pPr>
            <a:r>
              <a:rPr lang="de-DE" sz="1400" b="0" u="none" strike="noStrike" dirty="0">
                <a:solidFill>
                  <a:schemeClr val="dk2"/>
                </a:solidFill>
                <a:effectLst/>
                <a:uFillTx/>
                <a:latin typeface="Kantumruy Pro"/>
              </a:rPr>
              <a:t>Tel: 0331-977-256362</a:t>
            </a:r>
            <a:endParaRPr lang="de-DE" sz="1400" b="0" u="none" strike="noStrike" dirty="0">
              <a:solidFill>
                <a:srgbClr val="000000"/>
              </a:solidFill>
              <a:effectLst/>
              <a:uFillTx/>
              <a:latin typeface="Calibri"/>
            </a:endParaRPr>
          </a:p>
          <a:p>
            <a:pPr defTabSz="914400">
              <a:lnSpc>
                <a:spcPts val="1800"/>
              </a:lnSpc>
              <a:tabLst>
                <a:tab pos="0" algn="l"/>
              </a:tabLst>
            </a:pPr>
            <a:r>
              <a:rPr lang="de-DE" sz="1400" b="0" u="none" strike="noStrike" dirty="0">
                <a:solidFill>
                  <a:schemeClr val="dk2"/>
                </a:solidFill>
                <a:effectLst/>
                <a:uFillTx/>
                <a:latin typeface="Kantumruy Pro"/>
              </a:rPr>
              <a:t>E-Mail: </a:t>
            </a:r>
            <a:r>
              <a:rPr lang="de-DE" sz="1400" b="0" u="none" strike="noStrike" dirty="0" err="1">
                <a:solidFill>
                  <a:schemeClr val="dk2"/>
                </a:solidFill>
                <a:effectLst/>
                <a:uFillTx/>
                <a:latin typeface="Kantumruy Pro"/>
              </a:rPr>
              <a:t>geschaeftsstelle@lernen.digital</a:t>
            </a:r>
            <a:endParaRPr lang="de-DE" sz="1400" b="0" u="none" strike="noStrike" dirty="0">
              <a:solidFill>
                <a:srgbClr val="000000"/>
              </a:solidFill>
              <a:effectLst/>
              <a:uFillTx/>
              <a:latin typeface="Calibri"/>
            </a:endParaRPr>
          </a:p>
          <a:p>
            <a:pPr defTabSz="914400">
              <a:lnSpc>
                <a:spcPts val="1800"/>
              </a:lnSpc>
              <a:tabLst>
                <a:tab pos="0" algn="l"/>
              </a:tabLst>
            </a:pPr>
            <a:endParaRPr lang="de-DE" sz="1400" b="0" u="none" strike="noStrike" dirty="0">
              <a:solidFill>
                <a:srgbClr val="000000"/>
              </a:solidFill>
              <a:effectLst/>
              <a:uFillTx/>
              <a:latin typeface="Calibri"/>
            </a:endParaRPr>
          </a:p>
          <a:p>
            <a:pPr defTabSz="914400">
              <a:lnSpc>
                <a:spcPts val="1800"/>
              </a:lnSpc>
              <a:tabLst>
                <a:tab pos="0" algn="l"/>
              </a:tabLst>
            </a:pPr>
            <a:r>
              <a:rPr lang="de-DE" sz="1400" b="0" u="none" strike="noStrike" dirty="0">
                <a:solidFill>
                  <a:schemeClr val="dk2"/>
                </a:solidFill>
                <a:effectLst/>
                <a:uFillTx/>
                <a:latin typeface="Kantumruy Pro SemiBold"/>
              </a:rPr>
              <a:t>Projektverbund</a:t>
            </a:r>
            <a:endParaRPr lang="de-DE" sz="1400" b="0" u="none" strike="noStrike" dirty="0">
              <a:solidFill>
                <a:srgbClr val="000000"/>
              </a:solidFill>
              <a:effectLst/>
              <a:uFillTx/>
              <a:latin typeface="Calibri"/>
            </a:endParaRPr>
          </a:p>
          <a:p>
            <a:pPr defTabSz="914400">
              <a:lnSpc>
                <a:spcPts val="1800"/>
              </a:lnSpc>
              <a:tabLst>
                <a:tab pos="0" algn="l"/>
              </a:tabLst>
            </a:pPr>
            <a:r>
              <a:rPr lang="de-DE" sz="1400" dirty="0" err="1">
                <a:solidFill>
                  <a:schemeClr val="dk2"/>
                </a:solidFill>
                <a:latin typeface="Kantumruy Pro"/>
              </a:rPr>
              <a:t>KuMuS-ProNed</a:t>
            </a:r>
            <a:br>
              <a:rPr sz="1400" dirty="0"/>
            </a:br>
            <a:endParaRPr lang="de-DE" sz="1400" b="0" u="none" strike="noStrike" dirty="0">
              <a:solidFill>
                <a:srgbClr val="000000"/>
              </a:solidFill>
              <a:effectLst/>
              <a:uFillTx/>
              <a:latin typeface="Calibri"/>
            </a:endParaRPr>
          </a:p>
          <a:p>
            <a:pPr defTabSz="914400">
              <a:lnSpc>
                <a:spcPts val="1800"/>
              </a:lnSpc>
              <a:tabLst>
                <a:tab pos="0" algn="l"/>
              </a:tabLst>
            </a:pPr>
            <a:r>
              <a:rPr lang="de-DE" sz="1400" b="0" u="none" strike="noStrike" dirty="0">
                <a:solidFill>
                  <a:schemeClr val="dk2"/>
                </a:solidFill>
                <a:effectLst/>
                <a:uFillTx/>
                <a:latin typeface="Kantumruy Pro SemiBold"/>
              </a:rPr>
              <a:t>Datum der Erstveröffentlichung</a:t>
            </a:r>
            <a:endParaRPr lang="de-DE" sz="1400" b="0" u="none" strike="noStrike" dirty="0">
              <a:solidFill>
                <a:srgbClr val="000000"/>
              </a:solidFill>
              <a:effectLst/>
              <a:uFillTx/>
              <a:latin typeface="Calibri"/>
            </a:endParaRPr>
          </a:p>
          <a:p>
            <a:pPr defTabSz="914400">
              <a:lnSpc>
                <a:spcPts val="1800"/>
              </a:lnSpc>
              <a:tabLst>
                <a:tab pos="0" algn="l"/>
              </a:tabLst>
            </a:pPr>
            <a:r>
              <a:rPr lang="de-DE" sz="1400" dirty="0">
                <a:solidFill>
                  <a:schemeClr val="dk2"/>
                </a:solidFill>
                <a:latin typeface="Kantumruy Pro"/>
              </a:rPr>
              <a:t>01.03.2026</a:t>
            </a:r>
            <a:endParaRPr lang="de-DE" sz="1400" b="0" u="none" strike="noStrike" dirty="0">
              <a:solidFill>
                <a:srgbClr val="000000"/>
              </a:solidFill>
              <a:effectLst/>
              <a:uFillTx/>
              <a:latin typeface="Calibri"/>
            </a:endParaRPr>
          </a:p>
          <a:p>
            <a:pPr defTabSz="914400">
              <a:lnSpc>
                <a:spcPts val="1800"/>
              </a:lnSpc>
              <a:tabLst>
                <a:tab pos="0" algn="l"/>
              </a:tabLst>
            </a:pPr>
            <a:endParaRPr lang="de-DE" sz="1400" b="0" u="none" strike="noStrike" dirty="0">
              <a:solidFill>
                <a:srgbClr val="000000"/>
              </a:solidFill>
              <a:effectLst/>
              <a:uFillTx/>
              <a:latin typeface="Calibri"/>
            </a:endParaRPr>
          </a:p>
          <a:p>
            <a:pPr defTabSz="914400">
              <a:lnSpc>
                <a:spcPts val="1800"/>
              </a:lnSpc>
              <a:tabLst>
                <a:tab pos="0" algn="l"/>
              </a:tabLst>
            </a:pPr>
            <a:endParaRPr lang="de-DE" sz="1400" b="0" u="none" strike="noStrike" dirty="0">
              <a:solidFill>
                <a:srgbClr val="000000"/>
              </a:solidFill>
              <a:effectLst/>
              <a:uFillTx/>
              <a:latin typeface="Calibri"/>
            </a:endParaRPr>
          </a:p>
          <a:p>
            <a:pPr defTabSz="914400">
              <a:lnSpc>
                <a:spcPts val="1800"/>
              </a:lnSpc>
              <a:tabLst>
                <a:tab pos="0" algn="l"/>
              </a:tabLst>
            </a:pPr>
            <a:endParaRPr lang="de-DE" sz="1400" dirty="0">
              <a:solidFill>
                <a:srgbClr val="000000"/>
              </a:solidFill>
              <a:latin typeface="Calibri"/>
            </a:endParaRPr>
          </a:p>
          <a:p>
            <a:pPr defTabSz="914400">
              <a:lnSpc>
                <a:spcPts val="1800"/>
              </a:lnSpc>
              <a:tabLst>
                <a:tab pos="0" algn="l"/>
              </a:tabLst>
            </a:pPr>
            <a:endParaRPr lang="de-DE" sz="1400" b="0" u="none" strike="noStrike" dirty="0">
              <a:solidFill>
                <a:srgbClr val="000000"/>
              </a:solidFill>
              <a:effectLst/>
              <a:uFillTx/>
              <a:latin typeface="Calibri"/>
            </a:endParaRPr>
          </a:p>
          <a:p>
            <a:pPr defTabSz="914400">
              <a:lnSpc>
                <a:spcPts val="1800"/>
              </a:lnSpc>
              <a:tabLst>
                <a:tab pos="0" algn="l"/>
              </a:tabLst>
            </a:pPr>
            <a:endParaRPr lang="de-DE" sz="1400" b="0" u="none" strike="noStrike" dirty="0">
              <a:solidFill>
                <a:srgbClr val="000000"/>
              </a:solidFill>
              <a:effectLst/>
              <a:uFillTx/>
              <a:latin typeface="Calibri"/>
            </a:endParaRPr>
          </a:p>
          <a:p>
            <a:pPr defTabSz="914400">
              <a:lnSpc>
                <a:spcPts val="1800"/>
              </a:lnSpc>
              <a:tabLst>
                <a:tab pos="0" algn="l"/>
              </a:tabLst>
            </a:pPr>
            <a:r>
              <a:rPr lang="de-DE" sz="1400" b="0" u="none" strike="noStrike" dirty="0" err="1">
                <a:solidFill>
                  <a:srgbClr val="000000"/>
                </a:solidFill>
                <a:effectLst/>
                <a:uFillTx/>
                <a:latin typeface="Calibri"/>
              </a:rPr>
              <a:t>Autor:innen</a:t>
            </a:r>
            <a:endParaRPr lang="de-DE" sz="1400" b="0" u="none" strike="noStrike" dirty="0">
              <a:solidFill>
                <a:srgbClr val="000000"/>
              </a:solidFill>
              <a:effectLst/>
              <a:uFillTx/>
              <a:latin typeface="Calibri"/>
            </a:endParaRPr>
          </a:p>
          <a:p>
            <a:pPr defTabSz="914400">
              <a:lnSpc>
                <a:spcPts val="1800"/>
              </a:lnSpc>
              <a:tabLst>
                <a:tab pos="0" algn="l"/>
              </a:tabLst>
            </a:pPr>
            <a:r>
              <a:rPr lang="de-DE" sz="1400" b="0" u="none" strike="noStrike" dirty="0">
                <a:solidFill>
                  <a:srgbClr val="000000"/>
                </a:solidFill>
                <a:effectLst/>
                <a:uFillTx/>
                <a:latin typeface="Calibri"/>
              </a:rPr>
              <a:t>Beck, N. | Lessing, H. |Endres, A. | </a:t>
            </a:r>
            <a:r>
              <a:rPr lang="de-DE" sz="1400" b="0" u="none" strike="noStrike" dirty="0" err="1">
                <a:solidFill>
                  <a:srgbClr val="000000"/>
                </a:solidFill>
                <a:effectLst/>
                <a:uFillTx/>
                <a:latin typeface="Calibri"/>
              </a:rPr>
              <a:t>Buchborn</a:t>
            </a:r>
            <a:r>
              <a:rPr lang="de-DE" sz="1400" b="0" u="none" strike="noStrike" dirty="0">
                <a:solidFill>
                  <a:srgbClr val="000000"/>
                </a:solidFill>
                <a:effectLst/>
                <a:uFillTx/>
                <a:latin typeface="Calibri"/>
              </a:rPr>
              <a:t>, T.</a:t>
            </a:r>
          </a:p>
          <a:p>
            <a:pPr defTabSz="914400">
              <a:lnSpc>
                <a:spcPts val="1800"/>
              </a:lnSpc>
              <a:tabLst>
                <a:tab pos="0" algn="l"/>
              </a:tabLst>
            </a:pPr>
            <a:r>
              <a:rPr lang="de-DE" sz="1400" b="0" u="none" strike="noStrike" dirty="0">
                <a:solidFill>
                  <a:srgbClr val="000000"/>
                </a:solidFill>
                <a:effectLst/>
                <a:uFillTx/>
                <a:latin typeface="Calibri"/>
              </a:rPr>
              <a:t>Hochschule für Musik Freiburg</a:t>
            </a:r>
          </a:p>
          <a:p>
            <a:pPr defTabSz="914400">
              <a:lnSpc>
                <a:spcPts val="1800"/>
              </a:lnSpc>
              <a:tabLst>
                <a:tab pos="0" algn="l"/>
              </a:tabLst>
            </a:pPr>
            <a:endParaRPr lang="de-DE" sz="1400" b="0" u="none" strike="noStrike" dirty="0">
              <a:solidFill>
                <a:srgbClr val="000000"/>
              </a:solidFill>
              <a:effectLst/>
              <a:uFillTx/>
              <a:latin typeface="Calibri"/>
            </a:endParaRPr>
          </a:p>
          <a:p>
            <a:pPr defTabSz="914400">
              <a:lnSpc>
                <a:spcPts val="1800"/>
              </a:lnSpc>
              <a:tabLst>
                <a:tab pos="0" algn="l"/>
              </a:tabLst>
            </a:pPr>
            <a:r>
              <a:rPr lang="de-DE" sz="1400" b="0" u="none" strike="noStrike" dirty="0">
                <a:solidFill>
                  <a:srgbClr val="000000"/>
                </a:solidFill>
                <a:effectLst/>
                <a:uFillTx/>
                <a:latin typeface="Calibri"/>
              </a:rPr>
              <a:t>Unter Mitarbeit von</a:t>
            </a:r>
          </a:p>
          <a:p>
            <a:pPr defTabSz="914400">
              <a:lnSpc>
                <a:spcPts val="1800"/>
              </a:lnSpc>
              <a:tabLst>
                <a:tab pos="0" algn="l"/>
              </a:tabLst>
            </a:pPr>
            <a:r>
              <a:rPr lang="de-DE" sz="1400" b="0" u="none" strike="noStrike" dirty="0" err="1">
                <a:solidFill>
                  <a:srgbClr val="000000"/>
                </a:solidFill>
                <a:effectLst/>
                <a:uFillTx/>
                <a:latin typeface="Calibri"/>
              </a:rPr>
              <a:t>Bollack</a:t>
            </a:r>
            <a:r>
              <a:rPr lang="de-DE" sz="1400" b="0" u="none" strike="noStrike" dirty="0">
                <a:solidFill>
                  <a:srgbClr val="000000"/>
                </a:solidFill>
                <a:effectLst/>
                <a:uFillTx/>
                <a:latin typeface="Calibri"/>
              </a:rPr>
              <a:t>, L., Hilgers, C.</a:t>
            </a:r>
          </a:p>
          <a:p>
            <a:pPr defTabSz="914400">
              <a:lnSpc>
                <a:spcPts val="1800"/>
              </a:lnSpc>
              <a:tabLst>
                <a:tab pos="0" algn="l"/>
              </a:tabLst>
            </a:pPr>
            <a:endParaRPr lang="de-DE" sz="1400" b="0" u="none" strike="noStrike" dirty="0">
              <a:solidFill>
                <a:srgbClr val="000000"/>
              </a:solidFill>
              <a:effectLst/>
              <a:uFillTx/>
              <a:latin typeface="Calibri"/>
            </a:endParaRPr>
          </a:p>
          <a:p>
            <a:pPr defTabSz="914400">
              <a:lnSpc>
                <a:spcPts val="1800"/>
              </a:lnSpc>
              <a:tabLst>
                <a:tab pos="0" algn="l"/>
              </a:tabLst>
            </a:pPr>
            <a:endParaRPr lang="de-DE" sz="1400" b="0" u="none" strike="noStrike" dirty="0">
              <a:solidFill>
                <a:srgbClr val="000000"/>
              </a:solidFill>
              <a:effectLst/>
              <a:uFillTx/>
              <a:latin typeface="Calibri"/>
            </a:endParaRPr>
          </a:p>
          <a:p>
            <a:pPr defTabSz="914400">
              <a:lnSpc>
                <a:spcPts val="1800"/>
              </a:lnSpc>
              <a:tabLst>
                <a:tab pos="0" algn="l"/>
              </a:tabLst>
            </a:pPr>
            <a:endParaRPr lang="de-DE" sz="1400" b="0" u="none" strike="noStrike" dirty="0">
              <a:solidFill>
                <a:srgbClr val="000000"/>
              </a:solidFill>
              <a:effectLst/>
              <a:uFillTx/>
              <a:latin typeface="Calibri"/>
            </a:endParaRPr>
          </a:p>
          <a:p>
            <a:pPr defTabSz="914400">
              <a:lnSpc>
                <a:spcPts val="1800"/>
              </a:lnSpc>
              <a:tabLst>
                <a:tab pos="0" algn="l"/>
              </a:tabLst>
            </a:pPr>
            <a:endParaRPr lang="de-DE" sz="1400" dirty="0">
              <a:solidFill>
                <a:srgbClr val="000000"/>
              </a:solidFill>
              <a:latin typeface="Calibri"/>
            </a:endParaRPr>
          </a:p>
          <a:p>
            <a:pPr defTabSz="914400">
              <a:lnSpc>
                <a:spcPts val="1800"/>
              </a:lnSpc>
              <a:tabLst>
                <a:tab pos="0" algn="l"/>
              </a:tabLst>
            </a:pPr>
            <a:endParaRPr lang="de-DE" sz="1400" b="0" u="none" strike="noStrike" dirty="0">
              <a:solidFill>
                <a:srgbClr val="000000"/>
              </a:solidFill>
              <a:effectLst/>
              <a:uFillTx/>
              <a:latin typeface="Calibri"/>
            </a:endParaRPr>
          </a:p>
          <a:p>
            <a:pPr defTabSz="914400">
              <a:lnSpc>
                <a:spcPts val="1800"/>
              </a:lnSpc>
              <a:tabLst>
                <a:tab pos="0" algn="l"/>
              </a:tabLst>
            </a:pPr>
            <a:endParaRPr lang="de-DE" sz="1400" dirty="0">
              <a:solidFill>
                <a:srgbClr val="000000"/>
              </a:solidFill>
              <a:latin typeface="Calibri"/>
            </a:endParaRPr>
          </a:p>
          <a:p>
            <a:pPr defTabSz="914400">
              <a:lnSpc>
                <a:spcPts val="1800"/>
              </a:lnSpc>
              <a:tabLst>
                <a:tab pos="0" algn="l"/>
              </a:tabLst>
            </a:pPr>
            <a:endParaRPr lang="de-DE" sz="1400" b="0" u="none" strike="noStrike" dirty="0">
              <a:solidFill>
                <a:srgbClr val="000000"/>
              </a:solidFill>
              <a:effectLst/>
              <a:uFillTx/>
              <a:latin typeface="Calibri"/>
            </a:endParaRPr>
          </a:p>
          <a:p>
            <a:pPr defTabSz="914400">
              <a:lnSpc>
                <a:spcPts val="1800"/>
              </a:lnSpc>
              <a:tabLst>
                <a:tab pos="0" algn="l"/>
              </a:tabLst>
            </a:pPr>
            <a:endParaRPr lang="de-DE" sz="1400" dirty="0">
              <a:solidFill>
                <a:srgbClr val="000000"/>
              </a:solidFill>
              <a:latin typeface="Calibri"/>
            </a:endParaRPr>
          </a:p>
          <a:p>
            <a:pPr defTabSz="914400">
              <a:lnSpc>
                <a:spcPts val="1800"/>
              </a:lnSpc>
              <a:tabLst>
                <a:tab pos="0" algn="l"/>
              </a:tabLst>
            </a:pPr>
            <a:endParaRPr lang="de-DE" sz="1400" b="0" u="none" strike="noStrike" dirty="0">
              <a:solidFill>
                <a:srgbClr val="000000"/>
              </a:solidFill>
              <a:effectLst/>
              <a:uFillTx/>
              <a:latin typeface="Calibri"/>
            </a:endParaRPr>
          </a:p>
          <a:p>
            <a:pPr defTabSz="914400">
              <a:lnSpc>
                <a:spcPts val="1800"/>
              </a:lnSpc>
              <a:tabLst>
                <a:tab pos="0" algn="l"/>
              </a:tabLst>
            </a:pPr>
            <a:endParaRPr lang="de-DE" sz="1400" b="0" u="none" strike="noStrike" dirty="0">
              <a:solidFill>
                <a:srgbClr val="000000"/>
              </a:solidFill>
              <a:effectLst/>
              <a:uFillTx/>
              <a:latin typeface="Calibri"/>
            </a:endParaRPr>
          </a:p>
          <a:p>
            <a:pPr defTabSz="914400">
              <a:lnSpc>
                <a:spcPts val="1800"/>
              </a:lnSpc>
              <a:tabLst>
                <a:tab pos="0" algn="l"/>
              </a:tabLst>
            </a:pPr>
            <a:r>
              <a:rPr lang="de-DE" sz="1400" b="0" u="none" strike="noStrike" dirty="0">
                <a:solidFill>
                  <a:srgbClr val="000000"/>
                </a:solidFill>
                <a:effectLst/>
                <a:uFillTx/>
                <a:latin typeface="Calibri"/>
              </a:rPr>
              <a:t>Zitierhinweis</a:t>
            </a:r>
          </a:p>
          <a:p>
            <a:pPr defTabSz="914400">
              <a:lnSpc>
                <a:spcPts val="1800"/>
              </a:lnSpc>
              <a:tabLst>
                <a:tab pos="0" algn="l"/>
              </a:tabLst>
            </a:pPr>
            <a:r>
              <a:rPr lang="de-DE" sz="1400" b="0" u="none" strike="noStrike" dirty="0">
                <a:solidFill>
                  <a:srgbClr val="000000"/>
                </a:solidFill>
                <a:effectLst/>
                <a:uFillTx/>
                <a:latin typeface="Calibri"/>
              </a:rPr>
              <a:t>Beck, N. | Lessing, H. | Endres, A. | </a:t>
            </a:r>
            <a:r>
              <a:rPr lang="de-DE" sz="1400" b="0" u="none" strike="noStrike" dirty="0" err="1">
                <a:solidFill>
                  <a:srgbClr val="000000"/>
                </a:solidFill>
                <a:effectLst/>
                <a:uFillTx/>
                <a:latin typeface="Calibri"/>
              </a:rPr>
              <a:t>Buchborn</a:t>
            </a:r>
            <a:r>
              <a:rPr lang="de-DE" sz="1400" b="0" u="none" strike="noStrike" dirty="0">
                <a:solidFill>
                  <a:srgbClr val="000000"/>
                </a:solidFill>
                <a:effectLst/>
                <a:uFillTx/>
                <a:latin typeface="Calibri"/>
              </a:rPr>
              <a:t>, T. (2026). Unterrichtseinheit „Sonic Moves – interaktive Soundscapes gestalten“. Kompetenzverbund </a:t>
            </a:r>
            <a:r>
              <a:rPr lang="de-DE" sz="1400" b="0" u="none" strike="noStrike" dirty="0" err="1">
                <a:solidFill>
                  <a:srgbClr val="000000"/>
                </a:solidFill>
                <a:effectLst/>
                <a:uFillTx/>
                <a:latin typeface="Calibri"/>
              </a:rPr>
              <a:t>lernen:digital</a:t>
            </a:r>
            <a:r>
              <a:rPr lang="de-DE" sz="1400" b="0" u="none" strike="noStrike" dirty="0">
                <a:solidFill>
                  <a:srgbClr val="000000"/>
                </a:solidFill>
                <a:effectLst/>
                <a:uFillTx/>
                <a:latin typeface="Calibri"/>
              </a:rPr>
              <a:t>.  https://</a:t>
            </a:r>
            <a:r>
              <a:rPr lang="de-DE" sz="1400" b="0" u="none" strike="noStrike" dirty="0" err="1">
                <a:solidFill>
                  <a:srgbClr val="000000"/>
                </a:solidFill>
                <a:effectLst/>
                <a:uFillTx/>
                <a:latin typeface="Calibri"/>
              </a:rPr>
              <a:t>openmusic.academy</a:t>
            </a:r>
            <a:r>
              <a:rPr lang="de-DE" sz="1400" b="0" u="none" strike="noStrike" dirty="0">
                <a:solidFill>
                  <a:srgbClr val="000000"/>
                </a:solidFill>
                <a:effectLst/>
                <a:uFillTx/>
                <a:latin typeface="Calibri"/>
              </a:rPr>
              <a:t>/</a:t>
            </a:r>
            <a:r>
              <a:rPr lang="de-DE" sz="1400" b="0" u="none" strike="noStrike" dirty="0" err="1">
                <a:solidFill>
                  <a:srgbClr val="000000"/>
                </a:solidFill>
                <a:effectLst/>
                <a:uFillTx/>
                <a:latin typeface="Calibri"/>
              </a:rPr>
              <a:t>docs</a:t>
            </a:r>
            <a:r>
              <a:rPr lang="de-DE" sz="1400" b="0" u="none" strike="noStrike" dirty="0">
                <a:solidFill>
                  <a:srgbClr val="000000"/>
                </a:solidFill>
                <a:effectLst/>
                <a:uFillTx/>
                <a:latin typeface="Calibri"/>
              </a:rPr>
              <a:t>/kF6LxqjcXQd3BRpnCLtivF/</a:t>
            </a:r>
            <a:r>
              <a:rPr lang="de-DE" sz="1400" b="0" u="none" strike="noStrike" dirty="0" err="1">
                <a:solidFill>
                  <a:srgbClr val="000000"/>
                </a:solidFill>
                <a:effectLst/>
                <a:uFillTx/>
                <a:latin typeface="Calibri"/>
              </a:rPr>
              <a:t>sonic-moves</a:t>
            </a:r>
            <a:endParaRPr lang="de-DE" sz="1400" b="0" u="none" strike="noStrike" dirty="0">
              <a:solidFill>
                <a:srgbClr val="000000"/>
              </a:solidFill>
              <a:effectLst/>
              <a:uFillTx/>
              <a:latin typeface="Calibri"/>
            </a:endParaRPr>
          </a:p>
          <a:p>
            <a:pPr defTabSz="914400">
              <a:lnSpc>
                <a:spcPts val="1800"/>
              </a:lnSpc>
              <a:tabLst>
                <a:tab pos="0" algn="l"/>
              </a:tabLst>
            </a:pPr>
            <a:endParaRPr lang="de-DE" sz="1400" b="0" u="none" strike="noStrike" dirty="0">
              <a:solidFill>
                <a:srgbClr val="000000"/>
              </a:solidFill>
              <a:effectLst/>
              <a:uFillTx/>
              <a:latin typeface="Calibri"/>
            </a:endParaRPr>
          </a:p>
          <a:p>
            <a:pPr defTabSz="914400">
              <a:lnSpc>
                <a:spcPts val="1800"/>
              </a:lnSpc>
              <a:tabLst>
                <a:tab pos="0" algn="l"/>
              </a:tabLst>
            </a:pPr>
            <a:endParaRPr lang="de-DE" sz="1400" b="0" u="none" strike="noStrike" dirty="0">
              <a:solidFill>
                <a:srgbClr val="000000"/>
              </a:solidFill>
              <a:effectLst/>
              <a:uFillTx/>
              <a:latin typeface="Calibri"/>
            </a:endParaRPr>
          </a:p>
          <a:p>
            <a:pPr defTabSz="914400">
              <a:lnSpc>
                <a:spcPts val="1800"/>
              </a:lnSpc>
              <a:tabLst>
                <a:tab pos="0" algn="l"/>
              </a:tabLst>
            </a:pPr>
            <a:endParaRPr lang="de-DE" sz="1400" b="0" u="none" strike="noStrike" dirty="0">
              <a:solidFill>
                <a:srgbClr val="000000"/>
              </a:solidFill>
              <a:effectLst/>
              <a:uFillTx/>
              <a:latin typeface="Calibri"/>
            </a:endParaRPr>
          </a:p>
          <a:p>
            <a:pPr defTabSz="914400">
              <a:lnSpc>
                <a:spcPts val="1800"/>
              </a:lnSpc>
              <a:tabLst>
                <a:tab pos="0" algn="l"/>
              </a:tabLst>
            </a:pPr>
            <a:endParaRPr lang="de-DE" sz="1400" b="0" u="none" strike="noStrike" dirty="0">
              <a:solidFill>
                <a:srgbClr val="000000"/>
              </a:solidFill>
              <a:effectLst/>
              <a:uFillTx/>
              <a:latin typeface="Calibri"/>
            </a:endParaRPr>
          </a:p>
          <a:p>
            <a:pPr defTabSz="914400">
              <a:lnSpc>
                <a:spcPts val="1800"/>
              </a:lnSpc>
              <a:tabLst>
                <a:tab pos="0" algn="l"/>
              </a:tabLst>
            </a:pPr>
            <a:endParaRPr lang="de-DE" sz="1400" b="0" u="none" strike="noStrike" dirty="0">
              <a:solidFill>
                <a:srgbClr val="000000"/>
              </a:solidFill>
              <a:effectLst/>
              <a:uFillTx/>
              <a:latin typeface="Calibri"/>
            </a:endParaRPr>
          </a:p>
          <a:p>
            <a:pPr defTabSz="914400">
              <a:lnSpc>
                <a:spcPts val="1800"/>
              </a:lnSpc>
              <a:tabLst>
                <a:tab pos="0" algn="l"/>
              </a:tabLst>
            </a:pPr>
            <a:endParaRPr lang="de-DE" sz="1400" b="0" u="none" strike="noStrike" dirty="0">
              <a:solidFill>
                <a:srgbClr val="000000"/>
              </a:solidFill>
              <a:effectLst/>
              <a:uFillTx/>
              <a:latin typeface="Calibri"/>
            </a:endParaRPr>
          </a:p>
          <a:p>
            <a:pPr defTabSz="914400">
              <a:lnSpc>
                <a:spcPts val="1800"/>
              </a:lnSpc>
              <a:tabLst>
                <a:tab pos="0" algn="l"/>
              </a:tabLst>
            </a:pPr>
            <a:endParaRPr lang="de-DE" sz="1400" b="0" u="none" strike="noStrike" dirty="0">
              <a:solidFill>
                <a:srgbClr val="000000"/>
              </a:solidFill>
              <a:effectLst/>
              <a:uFillTx/>
              <a:latin typeface="Calibri"/>
            </a:endParaRPr>
          </a:p>
          <a:p>
            <a:pPr defTabSz="914400">
              <a:lnSpc>
                <a:spcPts val="1800"/>
              </a:lnSpc>
              <a:tabLst>
                <a:tab pos="0" algn="l"/>
              </a:tabLst>
            </a:pPr>
            <a:endParaRPr lang="de-DE" sz="1400" b="0" u="none" strike="noStrike" dirty="0">
              <a:solidFill>
                <a:srgbClr val="000000"/>
              </a:solidFill>
              <a:effectLst/>
              <a:uFillTx/>
              <a:latin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PlaceHolder 1"/>
          <p:cNvSpPr>
            <a:spLocks noGrp="1"/>
          </p:cNvSpPr>
          <p:nvPr>
            <p:ph/>
          </p:nvPr>
        </p:nvSpPr>
        <p:spPr>
          <a:xfrm>
            <a:off x="1098000" y="3331780"/>
            <a:ext cx="9303840" cy="1621080"/>
          </a:xfrm>
          <a:prstGeom prst="rect">
            <a:avLst/>
          </a:prstGeom>
          <a:noFill/>
          <a:ln w="0">
            <a:noFill/>
          </a:ln>
        </p:spPr>
        <p:txBody>
          <a:bodyPr lIns="0" tIns="0" rIns="0" bIns="0" anchor="t">
            <a:noAutofit/>
          </a:bodyPr>
          <a:lstStyle/>
          <a:p>
            <a:pPr indent="0" defTabSz="914400">
              <a:lnSpc>
                <a:spcPts val="1440"/>
              </a:lnSpc>
              <a:spcBef>
                <a:spcPts val="1191"/>
              </a:spcBef>
              <a:spcAft>
                <a:spcPts val="992"/>
              </a:spcAft>
              <a:buNone/>
              <a:tabLst>
                <a:tab pos="0" algn="l"/>
              </a:tabLst>
            </a:pPr>
            <a:r>
              <a:rPr lang="de-DE" sz="1200" b="0" u="none" strike="noStrike" dirty="0">
                <a:solidFill>
                  <a:schemeClr val="dk2"/>
                </a:solidFill>
                <a:effectLst/>
                <a:uFillTx/>
                <a:latin typeface="Kantumruy Pro"/>
              </a:rPr>
              <a:t>Die vorliegende Veröffentlichung ist im Rahmen des Projektverbunds </a:t>
            </a:r>
            <a:r>
              <a:rPr lang="de-DE" sz="1200" b="0" u="none" strike="noStrike" dirty="0" err="1">
                <a:solidFill>
                  <a:schemeClr val="dk2"/>
                </a:solidFill>
                <a:effectLst/>
                <a:uFillTx/>
                <a:latin typeface="Kantumruy Pro"/>
              </a:rPr>
              <a:t>KuMuS-ProNeD</a:t>
            </a:r>
            <a:r>
              <a:rPr lang="de-DE" sz="1200" b="0" u="none" strike="noStrike" dirty="0">
                <a:solidFill>
                  <a:schemeClr val="dk2"/>
                </a:solidFill>
                <a:effectLst/>
                <a:uFillTx/>
                <a:latin typeface="Kantumruy Pro"/>
              </a:rPr>
              <a:t> für das Kompetenzzentrum Musik/Kunst/Sport im Kompetenzverbund </a:t>
            </a:r>
            <a:r>
              <a:rPr lang="de-DE" sz="1200" b="0" u="none" strike="noStrike" dirty="0" err="1">
                <a:solidFill>
                  <a:schemeClr val="dk2"/>
                </a:solidFill>
                <a:effectLst/>
                <a:uFillTx/>
                <a:latin typeface="Kantumruy Pro"/>
              </a:rPr>
              <a:t>lernen:digital</a:t>
            </a:r>
            <a:r>
              <a:rPr lang="de-DE" sz="1200" b="0" u="none" strike="noStrike" dirty="0">
                <a:solidFill>
                  <a:schemeClr val="dk2"/>
                </a:solidFill>
                <a:effectLst/>
                <a:uFillTx/>
                <a:latin typeface="Kantumruy Pro"/>
              </a:rPr>
              <a:t> entstanden - Förderkennzeichen: 01JA23K05A.</a:t>
            </a:r>
          </a:p>
          <a:p>
            <a:pPr indent="0" defTabSz="914400">
              <a:lnSpc>
                <a:spcPts val="1440"/>
              </a:lnSpc>
              <a:spcBef>
                <a:spcPts val="1191"/>
              </a:spcBef>
              <a:spcAft>
                <a:spcPts val="992"/>
              </a:spcAft>
              <a:buNone/>
              <a:tabLst>
                <a:tab pos="0" algn="l"/>
              </a:tabLst>
            </a:pPr>
            <a:r>
              <a:rPr lang="de-DE" sz="1200" b="0" u="none" strike="noStrike" dirty="0">
                <a:solidFill>
                  <a:schemeClr val="dk2"/>
                </a:solidFill>
                <a:effectLst/>
                <a:uFillTx/>
                <a:latin typeface="Kantumruy Pro"/>
              </a:rPr>
              <a:t>Finanziert durch die Europäische Union – </a:t>
            </a:r>
            <a:r>
              <a:rPr lang="de-DE" sz="1200" b="0" u="none" strike="noStrike" dirty="0" err="1">
                <a:solidFill>
                  <a:schemeClr val="dk2"/>
                </a:solidFill>
                <a:effectLst/>
                <a:uFillTx/>
                <a:latin typeface="Kantumruy Pro"/>
              </a:rPr>
              <a:t>NextGenerationEU</a:t>
            </a:r>
            <a:r>
              <a:rPr lang="de-DE" sz="1200" b="0" u="none" strike="noStrike" dirty="0">
                <a:solidFill>
                  <a:schemeClr val="dk2"/>
                </a:solidFill>
                <a:effectLst/>
                <a:uFillTx/>
                <a:latin typeface="Kantumruy Pro"/>
              </a:rPr>
              <a:t> und gefördert durch das Bundesministerium für Bildung, Familie, Senioren, Frauen und Jugend. Die geäußerten Ansichten und Meinungen sind ausschließlich die des Autors/der Autorin und spiegeln nicht unbedingt die Ansichten der Europäischen Union, Europäischen Kommission oder des Bundesministeriums für Bildung, Familie, Senioren, Frauen und Jugend wider. Weder Europäische Union, Europäische Kommission noch das Bundesministerium für Bildung, Familie, Senioren, Frauen und Jugend können </a:t>
            </a:r>
            <a:r>
              <a:rPr lang="de-DE" sz="1200" b="0" u="none" strike="noStrike" dirty="0" err="1">
                <a:solidFill>
                  <a:schemeClr val="dk2"/>
                </a:solidFill>
                <a:effectLst/>
                <a:uFillTx/>
                <a:latin typeface="Kantumruy Pro"/>
              </a:rPr>
              <a:t>für</a:t>
            </a:r>
            <a:r>
              <a:rPr lang="de-DE" sz="1200" b="0" u="none" strike="noStrike" dirty="0">
                <a:solidFill>
                  <a:schemeClr val="dk2"/>
                </a:solidFill>
                <a:effectLst/>
                <a:uFillTx/>
                <a:latin typeface="Kantumruy Pro"/>
              </a:rPr>
              <a:t> sie verantwortlich gemacht werden.</a:t>
            </a:r>
          </a:p>
        </p:txBody>
      </p:sp>
      <p:sp>
        <p:nvSpPr>
          <p:cNvPr id="56" name="PlaceHolder 2"/>
          <p:cNvSpPr>
            <a:spLocks noGrp="1"/>
          </p:cNvSpPr>
          <p:nvPr>
            <p:ph/>
          </p:nvPr>
        </p:nvSpPr>
        <p:spPr>
          <a:xfrm>
            <a:off x="1328760" y="5579711"/>
            <a:ext cx="9303840" cy="1077568"/>
          </a:xfrm>
          <a:prstGeom prst="rect">
            <a:avLst/>
          </a:prstGeom>
          <a:noFill/>
          <a:ln w="0">
            <a:noFill/>
          </a:ln>
        </p:spPr>
        <p:txBody>
          <a:bodyPr lIns="0" tIns="0" rIns="0" bIns="0" anchor="t">
            <a:noAutofit/>
          </a:bodyPr>
          <a:lstStyle/>
          <a:p>
            <a:pPr>
              <a:lnSpc>
                <a:spcPts val="1800"/>
              </a:lnSpc>
              <a:tabLst>
                <a:tab pos="0" algn="l"/>
              </a:tabLst>
            </a:pPr>
            <a:r>
              <a:rPr lang="de-DE" sz="1200" b="0" u="none" strike="noStrike" dirty="0">
                <a:solidFill>
                  <a:srgbClr val="202334"/>
                </a:solidFill>
                <a:effectLst/>
                <a:uFillTx/>
                <a:latin typeface="Kantumruy Pro"/>
              </a:rPr>
              <a:t>Dieses Produkt ist unter der Lizenz </a:t>
            </a:r>
            <a:r>
              <a:rPr lang="de-DE" sz="1200" b="0" u="sng" strike="noStrike" dirty="0">
                <a:solidFill>
                  <a:srgbClr val="FF3859"/>
                </a:solidFill>
                <a:effectLst/>
                <a:uFillTx/>
                <a:latin typeface="Kantumruy Pro"/>
                <a:hlinkClick r:id="rId2"/>
              </a:rPr>
              <a:t>CC BY-SA 4.0</a:t>
            </a:r>
            <a:r>
              <a:rPr lang="de-DE" sz="1200" b="0" u="none" strike="noStrike" dirty="0">
                <a:solidFill>
                  <a:srgbClr val="202334"/>
                </a:solidFill>
                <a:effectLst/>
                <a:uFillTx/>
                <a:latin typeface="Kantumruy Pro"/>
                <a:hlinkClick r:id="rId2"/>
              </a:rPr>
              <a:t> </a:t>
            </a:r>
            <a:r>
              <a:rPr lang="de-DE" sz="1200" b="0" u="none" strike="noStrike" dirty="0">
                <a:solidFill>
                  <a:srgbClr val="202334"/>
                </a:solidFill>
                <a:effectLst/>
                <a:uFillTx/>
                <a:latin typeface="Kantumruy Pro"/>
              </a:rPr>
              <a:t>veröffentlicht. Von der Lizenz ausgenommen sind Logos, Zitate sowie anders gekennzeichnete Materialien und Abbildungen. Die </a:t>
            </a:r>
            <a:r>
              <a:rPr lang="de-DE" sz="1200" b="0" u="none" strike="noStrike" dirty="0" err="1">
                <a:solidFill>
                  <a:srgbClr val="202334"/>
                </a:solidFill>
                <a:effectLst/>
                <a:uFillTx/>
                <a:latin typeface="Kantumruy Pro"/>
              </a:rPr>
              <a:t>Urheber:innen</a:t>
            </a:r>
            <a:r>
              <a:rPr lang="de-DE" sz="1200" b="0" u="none" strike="noStrike" dirty="0">
                <a:solidFill>
                  <a:srgbClr val="202334"/>
                </a:solidFill>
                <a:effectLst/>
                <a:uFillTx/>
                <a:latin typeface="Kantumruy Pro"/>
              </a:rPr>
              <a:t> sollen bei der Weiterverwendung wie folgt angegeben werden: </a:t>
            </a:r>
            <a:r>
              <a:rPr lang="de-DE" sz="1200" dirty="0">
                <a:solidFill>
                  <a:srgbClr val="000000"/>
                </a:solidFill>
                <a:latin typeface="Calibri"/>
              </a:rPr>
              <a:t>Beck, N., Lessing, H., Endres, A., </a:t>
            </a:r>
            <a:r>
              <a:rPr lang="de-DE" sz="1200" dirty="0" err="1">
                <a:solidFill>
                  <a:srgbClr val="000000"/>
                </a:solidFill>
                <a:latin typeface="Calibri"/>
              </a:rPr>
              <a:t>Buchborn</a:t>
            </a:r>
            <a:r>
              <a:rPr lang="de-DE" sz="1200" dirty="0">
                <a:solidFill>
                  <a:srgbClr val="000000"/>
                </a:solidFill>
                <a:latin typeface="Calibri"/>
              </a:rPr>
              <a:t>, T., Hochschule für Musik Freiburg, </a:t>
            </a:r>
            <a:r>
              <a:rPr lang="de-DE" sz="1200" b="0" u="none" strike="noStrike" dirty="0">
                <a:solidFill>
                  <a:srgbClr val="202334"/>
                </a:solidFill>
                <a:effectLst/>
                <a:uFillTx/>
                <a:latin typeface="Kantumruy Pro"/>
              </a:rPr>
              <a:t>Kompetenzverbund </a:t>
            </a:r>
            <a:r>
              <a:rPr lang="de-DE" sz="1200" b="0" u="none" strike="noStrike" dirty="0" err="1">
                <a:solidFill>
                  <a:srgbClr val="202334"/>
                </a:solidFill>
                <a:effectLst/>
                <a:uFillTx/>
                <a:latin typeface="Kantumruy Pro"/>
              </a:rPr>
              <a:t>lernen:digital</a:t>
            </a:r>
            <a:r>
              <a:rPr lang="de-DE" sz="1200" b="0" u="none" strike="noStrike" dirty="0">
                <a:solidFill>
                  <a:srgbClr val="202334"/>
                </a:solidFill>
                <a:effectLst/>
                <a:uFillTx/>
                <a:latin typeface="Kantumruy Pro"/>
              </a:rPr>
              <a:t>, entstanden im Projektverbund </a:t>
            </a:r>
            <a:r>
              <a:rPr lang="de-DE" sz="1200" b="0" u="none" strike="noStrike" dirty="0" err="1">
                <a:solidFill>
                  <a:srgbClr val="202334"/>
                </a:solidFill>
                <a:effectLst/>
                <a:uFillTx/>
                <a:latin typeface="Kantumruy Pro"/>
              </a:rPr>
              <a:t>KuMuS-ProNeD</a:t>
            </a:r>
            <a:r>
              <a:rPr lang="de-DE" sz="1200" b="0" u="none" strike="noStrike" dirty="0">
                <a:solidFill>
                  <a:srgbClr val="202334"/>
                </a:solidFill>
                <a:effectLst/>
                <a:uFillTx/>
                <a:latin typeface="Kantumruy Pro"/>
              </a:rPr>
              <a:t>.</a:t>
            </a:r>
            <a:endParaRPr lang="de-DE" sz="1200" b="0" u="none" strike="noStrike" dirty="0">
              <a:solidFill>
                <a:schemeClr val="dk2"/>
              </a:solidFill>
              <a:effectLst/>
              <a:uFillTx/>
              <a:latin typeface="Kantumruy Pro"/>
            </a:endParaRPr>
          </a:p>
        </p:txBody>
      </p:sp>
      <p:pic>
        <p:nvPicPr>
          <p:cNvPr id="57" name="Grafik 5"/>
          <p:cNvPicPr/>
          <p:nvPr/>
        </p:nvPicPr>
        <p:blipFill>
          <a:blip>
            <a:extLst>
              <a:ext uri="{96DAC541-7B7A-43D3-8B79-37D633B846F1}">
                <asvg:svgBlip xmlns:asvg="http://schemas.microsoft.com/office/drawing/2016/SVG/main" r:embed="rId3"/>
              </a:ext>
            </a:extLst>
          </a:blip>
          <a:stretch/>
        </p:blipFill>
        <p:spPr>
          <a:xfrm>
            <a:off x="1623600" y="5211720"/>
            <a:ext cx="253080" cy="253080"/>
          </a:xfrm>
          <a:prstGeom prst="rect">
            <a:avLst/>
          </a:prstGeom>
          <a:noFill/>
          <a:ln w="0">
            <a:noFill/>
          </a:ln>
        </p:spPr>
      </p:pic>
      <p:pic>
        <p:nvPicPr>
          <p:cNvPr id="58" name="Grafik 7"/>
          <p:cNvPicPr/>
          <p:nvPr/>
        </p:nvPicPr>
        <p:blipFill>
          <a:blip>
            <a:extLst>
              <a:ext uri="{96DAC541-7B7A-43D3-8B79-37D633B846F1}">
                <asvg:svgBlip xmlns:asvg="http://schemas.microsoft.com/office/drawing/2016/SVG/main" r:embed="rId4"/>
              </a:ext>
            </a:extLst>
          </a:blip>
          <a:stretch/>
        </p:blipFill>
        <p:spPr>
          <a:xfrm>
            <a:off x="1326600" y="5211720"/>
            <a:ext cx="253080" cy="253080"/>
          </a:xfrm>
          <a:prstGeom prst="rect">
            <a:avLst/>
          </a:prstGeom>
          <a:noFill/>
          <a:ln w="0">
            <a:noFill/>
          </a:ln>
        </p:spPr>
      </p:pic>
      <p:pic>
        <p:nvPicPr>
          <p:cNvPr id="7" name="Grafik 6">
            <a:extLst>
              <a:ext uri="{FF2B5EF4-FFF2-40B4-BE49-F238E27FC236}">
                <a16:creationId xmlns:a16="http://schemas.microsoft.com/office/drawing/2014/main" id="{FAA89DF6-9402-AF54-BD73-958E4410E9A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34755" y="5211720"/>
            <a:ext cx="253080" cy="25308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PlaceHolder 1"/>
          <p:cNvSpPr>
            <a:spLocks noGrp="1"/>
          </p:cNvSpPr>
          <p:nvPr>
            <p:ph/>
          </p:nvPr>
        </p:nvSpPr>
        <p:spPr>
          <a:xfrm>
            <a:off x="1329120" y="1527717"/>
            <a:ext cx="9533880" cy="5207620"/>
          </a:xfrm>
          <a:prstGeom prst="rect">
            <a:avLst/>
          </a:prstGeom>
          <a:noFill/>
          <a:ln w="0">
            <a:noFill/>
          </a:ln>
        </p:spPr>
        <p:txBody>
          <a:bodyPr lIns="0" tIns="0" rIns="0" bIns="0" anchor="t">
            <a:noAutofit/>
          </a:bodyPr>
          <a:lstStyle/>
          <a:p>
            <a:pPr indent="0" defTabSz="914400">
              <a:lnSpc>
                <a:spcPts val="1800"/>
              </a:lnSpc>
              <a:buNone/>
              <a:tabLst>
                <a:tab pos="0" algn="l"/>
              </a:tabLst>
            </a:pPr>
            <a:r>
              <a:rPr lang="de-DE" sz="1500" b="1" u="none" strike="noStrike" dirty="0">
                <a:solidFill>
                  <a:schemeClr val="dk2"/>
                </a:solidFill>
                <a:effectLst/>
                <a:uFillTx/>
                <a:latin typeface="Kantumruy Pro"/>
              </a:rPr>
              <a:t>Inhalt</a:t>
            </a:r>
            <a:endParaRPr lang="de-DE" sz="1500" dirty="0">
              <a:solidFill>
                <a:schemeClr val="dk2"/>
              </a:solidFill>
              <a:latin typeface="Kantumruy Pro"/>
            </a:endParaRPr>
          </a:p>
          <a:p>
            <a:pPr indent="0" defTabSz="914400">
              <a:lnSpc>
                <a:spcPts val="1800"/>
              </a:lnSpc>
              <a:buNone/>
              <a:tabLst>
                <a:tab pos="0" algn="l"/>
              </a:tabLst>
            </a:pPr>
            <a:r>
              <a:rPr lang="de-DE" sz="1400" u="none" strike="noStrike" dirty="0">
                <a:solidFill>
                  <a:schemeClr val="dk2"/>
                </a:solidFill>
                <a:effectLst/>
                <a:uFillTx/>
                <a:latin typeface="Kantumruy Pro"/>
              </a:rPr>
              <a:t>In dieser Einheit entwickeln </a:t>
            </a:r>
            <a:r>
              <a:rPr lang="de-DE" sz="1400" u="none" strike="noStrike" dirty="0" err="1">
                <a:solidFill>
                  <a:schemeClr val="dk2"/>
                </a:solidFill>
                <a:effectLst/>
                <a:uFillTx/>
                <a:latin typeface="Kantumruy Pro"/>
              </a:rPr>
              <a:t>Schüler:innen</a:t>
            </a:r>
            <a:r>
              <a:rPr lang="de-DE" sz="1400" u="none" strike="noStrike" dirty="0">
                <a:solidFill>
                  <a:schemeClr val="dk2"/>
                </a:solidFill>
                <a:effectLst/>
                <a:uFillTx/>
                <a:latin typeface="Kantumruy Pro"/>
              </a:rPr>
              <a:t> interaktive Soundscapes mit der App Sonic Moves Creator und bringen diese durch Bewegung mit der App Sonic Moves Player zum Klingen. Dabei explorieren, gestalten und reflektieren sie Zusammenhänge zwischen Musik und Bewegung. Für die Gestaltung der Soundscapes greifen die </a:t>
            </a:r>
            <a:r>
              <a:rPr lang="de-DE" sz="1400" u="none" strike="noStrike" dirty="0" err="1">
                <a:solidFill>
                  <a:schemeClr val="dk2"/>
                </a:solidFill>
                <a:effectLst/>
                <a:uFillTx/>
                <a:latin typeface="Kantumruy Pro"/>
              </a:rPr>
              <a:t>Schüler:innen</a:t>
            </a:r>
            <a:r>
              <a:rPr lang="de-DE" sz="1400" u="none" strike="noStrike" dirty="0">
                <a:solidFill>
                  <a:schemeClr val="dk2"/>
                </a:solidFill>
                <a:effectLst/>
                <a:uFillTx/>
                <a:latin typeface="Kantumruy Pro"/>
              </a:rPr>
              <a:t> auf das Soundmaterial der App zurück, benutzen ihre Stimme und/oder Musikinstrumente. In einem Mapping-Verfahren bestimmen sie über die Interaktivität der Soundscape, indem sie die gewählten Klänge bestimmten Bewegungen einzelner oder mehrerer Körperteile zuordnen. Anschließend entwickeln sie improvisierend eine Performance ihrer interaktiven Soundscape und reflektieren den Arbeitsprozess mit dem Sonic Moves Creator und Player.  </a:t>
            </a:r>
          </a:p>
          <a:p>
            <a:pPr indent="0" defTabSz="914400">
              <a:lnSpc>
                <a:spcPts val="1800"/>
              </a:lnSpc>
              <a:buNone/>
              <a:tabLst>
                <a:tab pos="0" algn="l"/>
              </a:tabLst>
            </a:pPr>
            <a:r>
              <a:rPr lang="de-DE" sz="1400" u="none" strike="noStrike" dirty="0">
                <a:solidFill>
                  <a:schemeClr val="dk2"/>
                </a:solidFill>
                <a:effectLst/>
                <a:uFillTx/>
                <a:latin typeface="Kantumruy Pro"/>
              </a:rPr>
              <a:t>Interaktive Soundscapes lassen sich thematisch vielfältig einsetzen. Das Spektrum reicht von einer Spurensuche in Johann Sebastian Bachs Wohnung bis hin zu einer künstlerisch-kreativen Auseinandersetzung mit dem Klimawandel. Themenvorschläge für mögliche Anschlussstunden findest du im Material M2 „vollständiger Unterrichtsentwurf“ auf </a:t>
            </a:r>
            <a:r>
              <a:rPr lang="de-DE" sz="1400" u="none" strike="noStrike" dirty="0">
                <a:solidFill>
                  <a:schemeClr val="dk2"/>
                </a:solidFill>
                <a:effectLst/>
                <a:uFillTx/>
                <a:latin typeface="Kantumruy Pro"/>
                <a:hlinkClick r:id="rId2"/>
              </a:rPr>
              <a:t>dieser Internetseite.</a:t>
            </a:r>
            <a:endParaRPr lang="de-DE" sz="1400" u="none" strike="noStrike" dirty="0">
              <a:solidFill>
                <a:schemeClr val="dk2"/>
              </a:solidFill>
              <a:effectLst/>
              <a:uFillTx/>
              <a:latin typeface="Kantumruy Pro"/>
            </a:endParaRPr>
          </a:p>
          <a:p>
            <a:pPr indent="0" defTabSz="914400">
              <a:lnSpc>
                <a:spcPts val="1800"/>
              </a:lnSpc>
              <a:buNone/>
              <a:tabLst>
                <a:tab pos="0" algn="l"/>
              </a:tabLst>
            </a:pPr>
            <a:r>
              <a:rPr lang="de-DE" sz="1400" b="1" u="none" strike="noStrike" dirty="0" err="1">
                <a:solidFill>
                  <a:schemeClr val="dk2"/>
                </a:solidFill>
                <a:effectLst/>
                <a:uFillTx/>
                <a:latin typeface="Kantumruy Pro"/>
              </a:rPr>
              <a:t>Autor:innen</a:t>
            </a:r>
            <a:endParaRPr lang="de-DE" sz="1400" dirty="0">
              <a:solidFill>
                <a:schemeClr val="dk2"/>
              </a:solidFill>
              <a:latin typeface="Kantumruy Pro"/>
            </a:endParaRPr>
          </a:p>
          <a:p>
            <a:pPr indent="0">
              <a:lnSpc>
                <a:spcPts val="1800"/>
              </a:lnSpc>
              <a:buNone/>
              <a:tabLst>
                <a:tab pos="0" algn="l"/>
              </a:tabLst>
            </a:pPr>
            <a:r>
              <a:rPr lang="de-DE" sz="1400" b="0" u="none" strike="noStrike" dirty="0">
                <a:solidFill>
                  <a:schemeClr val="dk2"/>
                </a:solidFill>
                <a:effectLst/>
                <a:uFillTx/>
                <a:latin typeface="Kantumruy Pro"/>
              </a:rPr>
              <a:t>Beck, N. | Lessing, H. | Endres, A. | </a:t>
            </a:r>
            <a:r>
              <a:rPr lang="de-DE" sz="1400" b="0" u="none" strike="noStrike" dirty="0" err="1">
                <a:solidFill>
                  <a:schemeClr val="dk2"/>
                </a:solidFill>
                <a:effectLst/>
                <a:uFillTx/>
                <a:latin typeface="Kantumruy Pro"/>
              </a:rPr>
              <a:t>Buchborn</a:t>
            </a:r>
            <a:r>
              <a:rPr lang="de-DE" sz="1400" b="0" u="none" strike="noStrike" dirty="0">
                <a:solidFill>
                  <a:schemeClr val="dk2"/>
                </a:solidFill>
                <a:effectLst/>
                <a:uFillTx/>
                <a:latin typeface="Kantumruy Pro"/>
              </a:rPr>
              <a:t>, </a:t>
            </a:r>
            <a:r>
              <a:rPr lang="de-DE" sz="1400" dirty="0">
                <a:solidFill>
                  <a:schemeClr val="dk2"/>
                </a:solidFill>
              </a:rPr>
              <a:t>T. | Hochschule </a:t>
            </a:r>
            <a:r>
              <a:rPr lang="de-DE" sz="1400" b="0" u="none" strike="noStrike" dirty="0">
                <a:solidFill>
                  <a:schemeClr val="dk2"/>
                </a:solidFill>
                <a:effectLst/>
                <a:uFillTx/>
                <a:latin typeface="Kantumruy Pro"/>
              </a:rPr>
              <a:t>für Musik Freiburg</a:t>
            </a:r>
          </a:p>
          <a:p>
            <a:pPr indent="0" defTabSz="914400">
              <a:lnSpc>
                <a:spcPts val="1800"/>
              </a:lnSpc>
              <a:buNone/>
              <a:tabLst>
                <a:tab pos="0" algn="l"/>
              </a:tabLst>
            </a:pPr>
            <a:r>
              <a:rPr lang="de-DE" sz="1400" b="1" u="none" strike="noStrike" dirty="0">
                <a:solidFill>
                  <a:schemeClr val="dk2"/>
                </a:solidFill>
                <a:effectLst/>
                <a:uFillTx/>
                <a:latin typeface="Kantumruy Pro"/>
              </a:rPr>
              <a:t>Produkttyp</a:t>
            </a:r>
            <a:endParaRPr lang="de-DE" sz="1400" b="0" u="none" strike="noStrike" dirty="0">
              <a:solidFill>
                <a:schemeClr val="dk2"/>
              </a:solidFill>
              <a:effectLst/>
              <a:uFillTx/>
              <a:latin typeface="Kantumruy Pro"/>
            </a:endParaRPr>
          </a:p>
          <a:p>
            <a:pPr indent="0" defTabSz="914400">
              <a:lnSpc>
                <a:spcPts val="1800"/>
              </a:lnSpc>
              <a:buNone/>
              <a:tabLst>
                <a:tab pos="0" algn="l"/>
              </a:tabLst>
            </a:pPr>
            <a:r>
              <a:rPr lang="de-DE" sz="1400" dirty="0">
                <a:solidFill>
                  <a:schemeClr val="dk2"/>
                </a:solidFill>
                <a:latin typeface="Kantumruy Pro"/>
              </a:rPr>
              <a:t>PowerPoint Präsentation zur Unterrichtseinheit „Sonic Moves“</a:t>
            </a:r>
            <a:endParaRPr lang="de-DE" sz="1400" b="0" u="none" strike="noStrike" dirty="0">
              <a:solidFill>
                <a:schemeClr val="dk2"/>
              </a:solidFill>
              <a:effectLst/>
              <a:uFillTx/>
              <a:latin typeface="Kantumruy Pro"/>
            </a:endParaRPr>
          </a:p>
          <a:p>
            <a:pPr indent="0" defTabSz="914400">
              <a:lnSpc>
                <a:spcPts val="1800"/>
              </a:lnSpc>
              <a:buNone/>
              <a:tabLst>
                <a:tab pos="0" algn="l"/>
              </a:tabLst>
            </a:pPr>
            <a:r>
              <a:rPr lang="de-DE" sz="1400" b="1" u="none" strike="noStrike" dirty="0">
                <a:solidFill>
                  <a:schemeClr val="dk2"/>
                </a:solidFill>
                <a:effectLst/>
                <a:uFillTx/>
                <a:latin typeface="Kantumruy Pro"/>
              </a:rPr>
              <a:t>Schulstufe</a:t>
            </a:r>
            <a:endParaRPr lang="de-DE" sz="1400" b="0" u="none" strike="noStrike" dirty="0">
              <a:solidFill>
                <a:schemeClr val="dk2"/>
              </a:solidFill>
              <a:effectLst/>
              <a:uFillTx/>
              <a:latin typeface="Kantumruy Pro"/>
            </a:endParaRPr>
          </a:p>
          <a:p>
            <a:pPr indent="0" defTabSz="914400">
              <a:lnSpc>
                <a:spcPts val="1800"/>
              </a:lnSpc>
              <a:buNone/>
              <a:tabLst>
                <a:tab pos="0" algn="l"/>
              </a:tabLst>
            </a:pPr>
            <a:r>
              <a:rPr lang="de-DE" sz="1400" dirty="0">
                <a:solidFill>
                  <a:schemeClr val="dk2"/>
                </a:solidFill>
                <a:latin typeface="Kantumruy Pro"/>
              </a:rPr>
              <a:t>Klasse 7 – Kursstufe 2</a:t>
            </a:r>
            <a:endParaRPr lang="de-DE" sz="1400" b="0" u="none" strike="noStrike" dirty="0">
              <a:solidFill>
                <a:schemeClr val="dk2"/>
              </a:solidFill>
              <a:effectLst/>
              <a:uFillTx/>
              <a:latin typeface="Kantumruy Pr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PlaceHolder 1"/>
          <p:cNvSpPr>
            <a:spLocks noGrp="1"/>
          </p:cNvSpPr>
          <p:nvPr>
            <p:ph/>
          </p:nvPr>
        </p:nvSpPr>
        <p:spPr>
          <a:xfrm>
            <a:off x="1329060" y="1969627"/>
            <a:ext cx="9533880" cy="4244040"/>
          </a:xfrm>
          <a:prstGeom prst="rect">
            <a:avLst/>
          </a:prstGeom>
          <a:noFill/>
          <a:ln w="0">
            <a:noFill/>
          </a:ln>
        </p:spPr>
        <p:txBody>
          <a:bodyPr lIns="0" tIns="0" rIns="0" bIns="0" anchor="t">
            <a:noAutofit/>
          </a:bodyPr>
          <a:lstStyle/>
          <a:p>
            <a:pPr indent="0">
              <a:lnSpc>
                <a:spcPts val="1800"/>
              </a:lnSpc>
              <a:buNone/>
              <a:tabLst>
                <a:tab pos="0" algn="l"/>
              </a:tabLst>
            </a:pPr>
            <a:endParaRPr lang="de-DE" sz="2000" b="0" u="none" strike="noStrike" dirty="0">
              <a:solidFill>
                <a:schemeClr val="accent3">
                  <a:lumMod val="50000"/>
                </a:schemeClr>
              </a:solidFill>
              <a:effectLst/>
              <a:uFillTx/>
              <a:latin typeface="Kantumruy Pro"/>
            </a:endParaRPr>
          </a:p>
          <a:p>
            <a:pPr indent="0">
              <a:lnSpc>
                <a:spcPts val="1800"/>
              </a:lnSpc>
              <a:buNone/>
              <a:tabLst>
                <a:tab pos="0" algn="l"/>
              </a:tabLst>
            </a:pPr>
            <a:endParaRPr lang="de-DE" sz="2000" dirty="0">
              <a:solidFill>
                <a:schemeClr val="accent3">
                  <a:lumMod val="50000"/>
                </a:schemeClr>
              </a:solidFill>
              <a:latin typeface="Kantumruy Pro"/>
            </a:endParaRPr>
          </a:p>
          <a:p>
            <a:pPr indent="0">
              <a:lnSpc>
                <a:spcPts val="1800"/>
              </a:lnSpc>
              <a:buNone/>
              <a:tabLst>
                <a:tab pos="0" algn="l"/>
              </a:tabLst>
            </a:pPr>
            <a:r>
              <a:rPr lang="de-DE" sz="2000" b="0" u="none" strike="noStrike" dirty="0">
                <a:solidFill>
                  <a:schemeClr val="accent3">
                    <a:lumMod val="50000"/>
                  </a:schemeClr>
                </a:solidFill>
                <a:effectLst/>
                <a:uFillTx/>
                <a:latin typeface="Kantumruy Pro"/>
              </a:rPr>
              <a:t>Arbeitsauftrag       15 Min.</a:t>
            </a:r>
          </a:p>
          <a:p>
            <a:pPr indent="0">
              <a:lnSpc>
                <a:spcPct val="150000"/>
              </a:lnSpc>
              <a:buNone/>
              <a:tabLst>
                <a:tab pos="0" algn="l"/>
              </a:tabLst>
            </a:pPr>
            <a:r>
              <a:rPr lang="de-DE" sz="1800" b="0" u="none" strike="noStrike" dirty="0">
                <a:solidFill>
                  <a:schemeClr val="bg1"/>
                </a:solidFill>
                <a:effectLst/>
                <a:uFillTx/>
                <a:latin typeface="Kantumruy Pro"/>
              </a:rPr>
              <a:t>Geht zu zweit zusammen. Stellt euch vor die iPads und findet heraus mit welcher Bewegung ein Sound ausgelöst wird. Beschreibt den Sound, den ihr hört. Notiert euer Ergebnis auf dem Arbeitsblatt „Laufzettel“. Danach sammeln wir die Ergebnisse im Plenum.</a:t>
            </a:r>
          </a:p>
        </p:txBody>
      </p:sp>
      <p:pic>
        <p:nvPicPr>
          <p:cNvPr id="2" name="Grafik 1" descr="Uhr mit einfarbiger Füllung">
            <a:extLst>
              <a:ext uri="{FF2B5EF4-FFF2-40B4-BE49-F238E27FC236}">
                <a16:creationId xmlns:a16="http://schemas.microsoft.com/office/drawing/2014/main" id="{0E33BB76-43B9-0E4F-1FA6-4DB4057B219C}"/>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3067595" y="2605095"/>
            <a:ext cx="373852" cy="373852"/>
          </a:xfrm>
          <a:prstGeom prst="rect">
            <a:avLst/>
          </a:prstGeom>
        </p:spPr>
      </p:pic>
      <p:sp>
        <p:nvSpPr>
          <p:cNvPr id="3" name="Textfeld 2">
            <a:extLst>
              <a:ext uri="{FF2B5EF4-FFF2-40B4-BE49-F238E27FC236}">
                <a16:creationId xmlns:a16="http://schemas.microsoft.com/office/drawing/2014/main" id="{103F56EE-8FFB-9116-265D-3A755580A817}"/>
              </a:ext>
            </a:extLst>
          </p:cNvPr>
          <p:cNvSpPr txBox="1"/>
          <p:nvPr/>
        </p:nvSpPr>
        <p:spPr>
          <a:xfrm>
            <a:off x="9894383" y="6506746"/>
            <a:ext cx="2297617" cy="338554"/>
          </a:xfrm>
          <a:prstGeom prst="rect">
            <a:avLst/>
          </a:prstGeom>
          <a:noFill/>
        </p:spPr>
        <p:txBody>
          <a:bodyPr wrap="none" rtlCol="0">
            <a:spAutoFit/>
          </a:bodyPr>
          <a:lstStyle/>
          <a:p>
            <a:r>
              <a:rPr lang="de-DE" sz="1600" dirty="0">
                <a:solidFill>
                  <a:schemeClr val="bg1"/>
                </a:solidFill>
              </a:rPr>
              <a:t>Einstieg 1. Doppelstunde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D826ED0-DAF6-4E32-2E91-6D47EF7706F0}"/>
              </a:ext>
            </a:extLst>
          </p:cNvPr>
          <p:cNvSpPr>
            <a:spLocks noGrp="1"/>
          </p:cNvSpPr>
          <p:nvPr>
            <p:ph type="body"/>
          </p:nvPr>
        </p:nvSpPr>
        <p:spPr/>
        <p:txBody>
          <a:bodyPr/>
          <a:lstStyle/>
          <a:p>
            <a:pPr marL="0" indent="0">
              <a:buNone/>
            </a:pPr>
            <a:endParaRPr lang="de-DE" sz="2000" dirty="0">
              <a:solidFill>
                <a:schemeClr val="accent3">
                  <a:lumMod val="50000"/>
                </a:schemeClr>
              </a:solidFill>
            </a:endParaRPr>
          </a:p>
          <a:p>
            <a:pPr marL="0" indent="0">
              <a:buNone/>
            </a:pPr>
            <a:endParaRPr lang="de-DE" sz="2000" dirty="0">
              <a:solidFill>
                <a:schemeClr val="accent3">
                  <a:lumMod val="50000"/>
                </a:schemeClr>
              </a:solidFill>
            </a:endParaRPr>
          </a:p>
          <a:p>
            <a:pPr marL="0" indent="0">
              <a:buNone/>
            </a:pPr>
            <a:r>
              <a:rPr lang="de-DE" sz="2000" dirty="0">
                <a:solidFill>
                  <a:schemeClr val="accent3">
                    <a:lumMod val="50000"/>
                  </a:schemeClr>
                </a:solidFill>
              </a:rPr>
              <a:t>Arbeitsauftrag       10 Min.</a:t>
            </a:r>
          </a:p>
          <a:p>
            <a:pPr marL="0" indent="0">
              <a:lnSpc>
                <a:spcPct val="150000"/>
              </a:lnSpc>
              <a:buNone/>
            </a:pPr>
            <a:r>
              <a:rPr lang="de-DE" sz="1800" dirty="0">
                <a:solidFill>
                  <a:schemeClr val="bg1"/>
                </a:solidFill>
              </a:rPr>
              <a:t>Achtet darauf was ihr hört und seht. Überlegt euch, wie ihr eure Beobachtung in Worte fassen könnt. Entwickelt anschließend eine Definition für den Begriff </a:t>
            </a:r>
            <a:r>
              <a:rPr lang="de-DE" sz="1800" i="1" dirty="0">
                <a:solidFill>
                  <a:schemeClr val="bg1"/>
                </a:solidFill>
              </a:rPr>
              <a:t>interaktive Soundscape</a:t>
            </a:r>
            <a:r>
              <a:rPr lang="de-DE" sz="1800" dirty="0">
                <a:solidFill>
                  <a:schemeClr val="bg1"/>
                </a:solidFill>
              </a:rPr>
              <a:t>. </a:t>
            </a:r>
          </a:p>
          <a:p>
            <a:endParaRPr lang="de-DE" dirty="0"/>
          </a:p>
        </p:txBody>
      </p:sp>
      <p:pic>
        <p:nvPicPr>
          <p:cNvPr id="4" name="Grafik 3" descr="Uhr mit einfarbiger Füllung">
            <a:extLst>
              <a:ext uri="{FF2B5EF4-FFF2-40B4-BE49-F238E27FC236}">
                <a16:creationId xmlns:a16="http://schemas.microsoft.com/office/drawing/2014/main" id="{61B9301A-B50F-7A69-33E7-916B56A00E68}"/>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838995" y="2693995"/>
            <a:ext cx="373852" cy="373852"/>
          </a:xfrm>
          <a:prstGeom prst="rect">
            <a:avLst/>
          </a:prstGeom>
        </p:spPr>
      </p:pic>
      <p:sp>
        <p:nvSpPr>
          <p:cNvPr id="5" name="Textfeld 4">
            <a:extLst>
              <a:ext uri="{FF2B5EF4-FFF2-40B4-BE49-F238E27FC236}">
                <a16:creationId xmlns:a16="http://schemas.microsoft.com/office/drawing/2014/main" id="{7F574353-828C-BEBB-C66B-286D33C232B5}"/>
              </a:ext>
            </a:extLst>
          </p:cNvPr>
          <p:cNvSpPr txBox="1"/>
          <p:nvPr/>
        </p:nvSpPr>
        <p:spPr>
          <a:xfrm>
            <a:off x="9194800" y="6519446"/>
            <a:ext cx="2879186" cy="338554"/>
          </a:xfrm>
          <a:prstGeom prst="rect">
            <a:avLst/>
          </a:prstGeom>
          <a:noFill/>
        </p:spPr>
        <p:txBody>
          <a:bodyPr wrap="none" rtlCol="0">
            <a:spAutoFit/>
          </a:bodyPr>
          <a:lstStyle/>
          <a:p>
            <a:r>
              <a:rPr lang="de-DE" sz="1600" dirty="0">
                <a:solidFill>
                  <a:schemeClr val="bg1"/>
                </a:solidFill>
              </a:rPr>
              <a:t>1. Doppelstunde – Erarbeitung 1</a:t>
            </a:r>
          </a:p>
        </p:txBody>
      </p:sp>
    </p:spTree>
    <p:extLst>
      <p:ext uri="{BB962C8B-B14F-4D97-AF65-F5344CB8AC3E}">
        <p14:creationId xmlns:p14="http://schemas.microsoft.com/office/powerpoint/2010/main" val="1596384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D4087668-BFC9-7C94-BC1A-F215964CA840}"/>
              </a:ext>
            </a:extLst>
          </p:cNvPr>
          <p:cNvSpPr>
            <a:spLocks noGrp="1"/>
          </p:cNvSpPr>
          <p:nvPr>
            <p:ph type="body"/>
          </p:nvPr>
        </p:nvSpPr>
        <p:spPr/>
        <p:txBody>
          <a:bodyPr/>
          <a:lstStyle/>
          <a:p>
            <a:pPr marL="0" indent="0">
              <a:lnSpc>
                <a:spcPct val="150000"/>
              </a:lnSpc>
              <a:buNone/>
            </a:pPr>
            <a:r>
              <a:rPr lang="de-DE" sz="2000" dirty="0">
                <a:solidFill>
                  <a:schemeClr val="accent3">
                    <a:lumMod val="50000"/>
                  </a:schemeClr>
                </a:solidFill>
              </a:rPr>
              <a:t>Arbeitsauftrag       20 Min.</a:t>
            </a:r>
          </a:p>
          <a:p>
            <a:pPr marL="0" indent="0">
              <a:lnSpc>
                <a:spcPct val="150000"/>
              </a:lnSpc>
              <a:buNone/>
            </a:pPr>
            <a:r>
              <a:rPr lang="de-DE" sz="1600" dirty="0">
                <a:solidFill>
                  <a:schemeClr val="bg1"/>
                </a:solidFill>
              </a:rPr>
              <a:t>(1) „Fertigt eine Soundscape mit dem Sonic Moves Creator an. Nutzt die Audiofiles aus der Library. Wenn ihr wollt, könnt ihr auch die Effekte und Filter verwenden. Findet Bewegungen, die speziell zu euren Klängen passen. Mappt Klänge und Bewegungen.“</a:t>
            </a:r>
          </a:p>
          <a:p>
            <a:pPr marL="0" indent="0">
              <a:lnSpc>
                <a:spcPct val="150000"/>
              </a:lnSpc>
              <a:buNone/>
            </a:pPr>
            <a:r>
              <a:rPr lang="de-DE" sz="1600" dirty="0">
                <a:solidFill>
                  <a:schemeClr val="bg1"/>
                </a:solidFill>
              </a:rPr>
              <a:t>(2) „Bereitet eine Performance von maximal einer Minute vor. Eine Person steht vor dem iPad und steuert es. Die andere Person steht dahinter und spiegelt die Bewegungen der steuernden Person. Findet einen geeigneten Zeitpunkt in der Performance an dem ihr die Rollen tauscht.  Gestaltet den Rollentausch so, dass er zu eurer Performance passt. Gebt eurer Performance einen klaren Anfang und ein klares Ende“</a:t>
            </a:r>
          </a:p>
          <a:p>
            <a:pPr marL="0" indent="0">
              <a:lnSpc>
                <a:spcPct val="150000"/>
              </a:lnSpc>
              <a:buNone/>
            </a:pPr>
            <a:r>
              <a:rPr lang="de-DE" sz="1600" dirty="0">
                <a:solidFill>
                  <a:schemeClr val="bg1"/>
                </a:solidFill>
              </a:rPr>
              <a:t>(3) „Besprecht in der Gruppe: So sind wir vorgegangen… Das waren Schwierigkeiten… Das waren Schlüsselmomente…“</a:t>
            </a:r>
          </a:p>
          <a:p>
            <a:pPr marL="342900" indent="-342900">
              <a:lnSpc>
                <a:spcPct val="150000"/>
              </a:lnSpc>
              <a:buAutoNum type="arabicParenBoth"/>
            </a:pPr>
            <a:endParaRPr lang="de-DE" sz="1800" dirty="0">
              <a:solidFill>
                <a:schemeClr val="bg1"/>
              </a:solidFill>
            </a:endParaRPr>
          </a:p>
          <a:p>
            <a:pPr marL="342900" indent="-342900">
              <a:lnSpc>
                <a:spcPct val="150000"/>
              </a:lnSpc>
              <a:buAutoNum type="arabicParenBoth"/>
            </a:pPr>
            <a:endParaRPr lang="de-DE" sz="1800" dirty="0">
              <a:solidFill>
                <a:schemeClr val="bg1"/>
              </a:solidFill>
            </a:endParaRPr>
          </a:p>
        </p:txBody>
      </p:sp>
      <p:pic>
        <p:nvPicPr>
          <p:cNvPr id="8" name="Grafik 7" descr="Uhr mit einfarbiger Füllung">
            <a:extLst>
              <a:ext uri="{FF2B5EF4-FFF2-40B4-BE49-F238E27FC236}">
                <a16:creationId xmlns:a16="http://schemas.microsoft.com/office/drawing/2014/main" id="{8B056FAB-DAF3-BC59-F750-5B582F457CFC}"/>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829369" y="2027312"/>
            <a:ext cx="373852" cy="373852"/>
          </a:xfrm>
          <a:prstGeom prst="rect">
            <a:avLst/>
          </a:prstGeom>
        </p:spPr>
      </p:pic>
      <p:sp>
        <p:nvSpPr>
          <p:cNvPr id="11" name="Textfeld 10">
            <a:extLst>
              <a:ext uri="{FF2B5EF4-FFF2-40B4-BE49-F238E27FC236}">
                <a16:creationId xmlns:a16="http://schemas.microsoft.com/office/drawing/2014/main" id="{D3BCAEFD-D095-BDF4-EE22-3DE9F38954EE}"/>
              </a:ext>
            </a:extLst>
          </p:cNvPr>
          <p:cNvSpPr txBox="1"/>
          <p:nvPr/>
        </p:nvSpPr>
        <p:spPr>
          <a:xfrm>
            <a:off x="9194800" y="6519446"/>
            <a:ext cx="2879186" cy="338554"/>
          </a:xfrm>
          <a:prstGeom prst="rect">
            <a:avLst/>
          </a:prstGeom>
          <a:noFill/>
        </p:spPr>
        <p:txBody>
          <a:bodyPr wrap="none" rtlCol="0">
            <a:spAutoFit/>
          </a:bodyPr>
          <a:lstStyle/>
          <a:p>
            <a:r>
              <a:rPr lang="de-DE" sz="1600" dirty="0">
                <a:solidFill>
                  <a:schemeClr val="bg1"/>
                </a:solidFill>
              </a:rPr>
              <a:t>1. Doppelstunde – Erarbeitung 3</a:t>
            </a:r>
          </a:p>
        </p:txBody>
      </p:sp>
    </p:spTree>
    <p:extLst>
      <p:ext uri="{BB962C8B-B14F-4D97-AF65-F5344CB8AC3E}">
        <p14:creationId xmlns:p14="http://schemas.microsoft.com/office/powerpoint/2010/main" val="3846571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76D69D16-C9AE-31DB-D957-5CBAF3BFCD15}"/>
              </a:ext>
            </a:extLst>
          </p:cNvPr>
          <p:cNvSpPr>
            <a:spLocks noGrp="1"/>
          </p:cNvSpPr>
          <p:nvPr>
            <p:ph type="body"/>
          </p:nvPr>
        </p:nvSpPr>
        <p:spPr/>
        <p:txBody>
          <a:bodyPr/>
          <a:lstStyle/>
          <a:p>
            <a:pPr marL="0" indent="0">
              <a:lnSpc>
                <a:spcPct val="150000"/>
              </a:lnSpc>
              <a:buNone/>
            </a:pPr>
            <a:endParaRPr lang="de-DE" sz="2800" dirty="0">
              <a:solidFill>
                <a:srgbClr val="202334"/>
              </a:solidFill>
              <a:effectLst/>
              <a:latin typeface="Kantumruy Pro"/>
              <a:ea typeface="Kantumruy Pro"/>
              <a:cs typeface="Times New Roman" panose="02020603050405020304" pitchFamily="18" charset="0"/>
            </a:endParaRPr>
          </a:p>
          <a:p>
            <a:pPr marL="0" indent="0">
              <a:lnSpc>
                <a:spcPct val="150000"/>
              </a:lnSpc>
              <a:buNone/>
            </a:pPr>
            <a:r>
              <a:rPr lang="de-DE" sz="2000" dirty="0">
                <a:solidFill>
                  <a:schemeClr val="accent3">
                    <a:lumMod val="50000"/>
                  </a:schemeClr>
                </a:solidFill>
                <a:latin typeface="Kantumruy Pro"/>
                <a:ea typeface="Kantumruy Pro"/>
                <a:cs typeface="Times New Roman" panose="02020603050405020304" pitchFamily="18" charset="0"/>
              </a:rPr>
              <a:t>Arbeitsauftrag       10 Min.</a:t>
            </a:r>
            <a:endParaRPr lang="de-DE" sz="2000" dirty="0">
              <a:solidFill>
                <a:schemeClr val="accent3">
                  <a:lumMod val="50000"/>
                </a:schemeClr>
              </a:solidFill>
              <a:effectLst/>
              <a:latin typeface="Kantumruy Pro"/>
              <a:ea typeface="Kantumruy Pro"/>
              <a:cs typeface="Times New Roman" panose="02020603050405020304" pitchFamily="18" charset="0"/>
            </a:endParaRPr>
          </a:p>
          <a:p>
            <a:pPr marL="0" indent="0">
              <a:lnSpc>
                <a:spcPct val="150000"/>
              </a:lnSpc>
              <a:buNone/>
            </a:pPr>
            <a:r>
              <a:rPr lang="de-DE" sz="1800" dirty="0">
                <a:solidFill>
                  <a:srgbClr val="202334"/>
                </a:solidFill>
                <a:effectLst/>
                <a:latin typeface="Kantumruy Pro"/>
                <a:ea typeface="Kantumruy Pro"/>
                <a:cs typeface="Times New Roman" panose="02020603050405020304" pitchFamily="18" charset="0"/>
              </a:rPr>
              <a:t>Notiert alle Geräusche und Klänge, die ihr gehört habt. Wie lassen sich die Klänge und Geräusche charakterisieren? Geht zu zweit zusammen und vergleicht eure Ergebnisse. Danach besprechen wir die Ergebnisse gemeinsam im Plenum.</a:t>
            </a:r>
            <a:endParaRPr lang="de-DE" sz="1800" dirty="0"/>
          </a:p>
        </p:txBody>
      </p:sp>
      <p:pic>
        <p:nvPicPr>
          <p:cNvPr id="7" name="Grafik 6" descr="Uhr mit einfarbiger Füllung">
            <a:extLst>
              <a:ext uri="{FF2B5EF4-FFF2-40B4-BE49-F238E27FC236}">
                <a16:creationId xmlns:a16="http://schemas.microsoft.com/office/drawing/2014/main" id="{32190764-EBD8-47E9-0620-0F4A68C2582E}"/>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829369" y="2798837"/>
            <a:ext cx="373852" cy="373852"/>
          </a:xfrm>
          <a:prstGeom prst="rect">
            <a:avLst/>
          </a:prstGeom>
        </p:spPr>
      </p:pic>
      <p:sp>
        <p:nvSpPr>
          <p:cNvPr id="9" name="Textfeld 8">
            <a:extLst>
              <a:ext uri="{FF2B5EF4-FFF2-40B4-BE49-F238E27FC236}">
                <a16:creationId xmlns:a16="http://schemas.microsoft.com/office/drawing/2014/main" id="{5B20E18A-5A7D-E24A-43E9-BA849B0D654C}"/>
              </a:ext>
            </a:extLst>
          </p:cNvPr>
          <p:cNvSpPr txBox="1"/>
          <p:nvPr/>
        </p:nvSpPr>
        <p:spPr>
          <a:xfrm>
            <a:off x="9791791" y="6432650"/>
            <a:ext cx="2400209" cy="338554"/>
          </a:xfrm>
          <a:prstGeom prst="rect">
            <a:avLst/>
          </a:prstGeom>
          <a:noFill/>
        </p:spPr>
        <p:txBody>
          <a:bodyPr wrap="none" rtlCol="0">
            <a:spAutoFit/>
          </a:bodyPr>
          <a:lstStyle/>
          <a:p>
            <a:r>
              <a:rPr lang="de-DE" sz="1600" dirty="0">
                <a:solidFill>
                  <a:schemeClr val="bg1"/>
                </a:solidFill>
              </a:rPr>
              <a:t>2. Doppelstunde – Einstieg</a:t>
            </a:r>
          </a:p>
        </p:txBody>
      </p:sp>
    </p:spTree>
    <p:extLst>
      <p:ext uri="{BB962C8B-B14F-4D97-AF65-F5344CB8AC3E}">
        <p14:creationId xmlns:p14="http://schemas.microsoft.com/office/powerpoint/2010/main" val="1160736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AC2FB936-E661-C052-743C-06189FAA1568}"/>
              </a:ext>
            </a:extLst>
          </p:cNvPr>
          <p:cNvSpPr>
            <a:spLocks noGrp="1"/>
          </p:cNvSpPr>
          <p:nvPr>
            <p:ph type="title"/>
          </p:nvPr>
        </p:nvSpPr>
        <p:spPr/>
        <p:txBody>
          <a:bodyPr/>
          <a:lstStyle/>
          <a:p>
            <a:r>
              <a:rPr lang="de-DE" sz="2800" dirty="0">
                <a:solidFill>
                  <a:schemeClr val="bg1"/>
                </a:solidFill>
              </a:rPr>
              <a:t>Themenvorschläge für interaktive Soundscape</a:t>
            </a:r>
            <a:endParaRPr lang="de-DE" sz="2800" dirty="0"/>
          </a:p>
        </p:txBody>
      </p:sp>
      <p:sp>
        <p:nvSpPr>
          <p:cNvPr id="4" name="Textfeld 17">
            <a:extLst>
              <a:ext uri="{FF2B5EF4-FFF2-40B4-BE49-F238E27FC236}">
                <a16:creationId xmlns:a16="http://schemas.microsoft.com/office/drawing/2014/main" id="{439627F3-9E2E-0A71-0E54-C1605E9E20F8}"/>
              </a:ext>
            </a:extLst>
          </p:cNvPr>
          <p:cNvSpPr txBox="1">
            <a:spLocks noGrp="1"/>
          </p:cNvSpPr>
          <p:nvPr>
            <p:ph type="body"/>
          </p:nvPr>
        </p:nvSpPr>
        <p:spPr>
          <a:xfrm>
            <a:off x="613317" y="1643063"/>
            <a:ext cx="11173522" cy="4814887"/>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ts val="1300"/>
              </a:lnSpc>
              <a:buNone/>
            </a:pPr>
            <a:endParaRPr lang="de-DE" sz="800" kern="100" dirty="0">
              <a:solidFill>
                <a:srgbClr val="202334"/>
              </a:solidFill>
              <a:latin typeface="Kantumruy Pro"/>
              <a:ea typeface="Kantumruy Pro"/>
              <a:cs typeface="Times New Roman" panose="02020603050405020304" pitchFamily="18" charset="0"/>
            </a:endParaRPr>
          </a:p>
          <a:p>
            <a:pPr>
              <a:lnSpc>
                <a:spcPts val="1300"/>
              </a:lnSpc>
              <a:buNone/>
            </a:pPr>
            <a:endParaRPr lang="de-DE" sz="900" kern="100" dirty="0">
              <a:solidFill>
                <a:srgbClr val="202334"/>
              </a:solidFill>
              <a:effectLst/>
              <a:latin typeface="Kantumruy Pro"/>
              <a:ea typeface="Kantumruy Pro"/>
              <a:cs typeface="Times New Roman" panose="02020603050405020304" pitchFamily="18" charset="0"/>
            </a:endParaRPr>
          </a:p>
          <a:p>
            <a:pPr>
              <a:lnSpc>
                <a:spcPts val="1300"/>
              </a:lnSpc>
              <a:buNone/>
            </a:pPr>
            <a:endParaRPr lang="de-DE" sz="900" kern="100" dirty="0">
              <a:solidFill>
                <a:srgbClr val="202334"/>
              </a:solidFill>
              <a:effectLst/>
              <a:latin typeface="Kantumruy Pro"/>
              <a:ea typeface="Kantumruy Pro"/>
              <a:cs typeface="Times New Roman" panose="02020603050405020304" pitchFamily="18" charset="0"/>
            </a:endParaRPr>
          </a:p>
        </p:txBody>
      </p:sp>
      <p:sp>
        <p:nvSpPr>
          <p:cNvPr id="13" name="Rechteck 12">
            <a:extLst>
              <a:ext uri="{FF2B5EF4-FFF2-40B4-BE49-F238E27FC236}">
                <a16:creationId xmlns:a16="http://schemas.microsoft.com/office/drawing/2014/main" id="{70F00018-2014-E12E-D8F8-DAB59B7B6919}"/>
              </a:ext>
            </a:extLst>
          </p:cNvPr>
          <p:cNvSpPr/>
          <p:nvPr/>
        </p:nvSpPr>
        <p:spPr>
          <a:xfrm>
            <a:off x="1608157" y="3333525"/>
            <a:ext cx="1948787" cy="989859"/>
          </a:xfrm>
          <a:prstGeom prst="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kern="100" dirty="0">
                <a:solidFill>
                  <a:srgbClr val="202334"/>
                </a:solidFill>
                <a:ea typeface="Kantumruy Pro"/>
                <a:cs typeface="Times New Roman" panose="02020603050405020304" pitchFamily="18" charset="0"/>
              </a:rPr>
              <a:t>Mut</a:t>
            </a:r>
          </a:p>
        </p:txBody>
      </p:sp>
      <p:sp>
        <p:nvSpPr>
          <p:cNvPr id="15" name="Rechteck 14">
            <a:extLst>
              <a:ext uri="{FF2B5EF4-FFF2-40B4-BE49-F238E27FC236}">
                <a16:creationId xmlns:a16="http://schemas.microsoft.com/office/drawing/2014/main" id="{0C77285D-5BA8-50F1-F986-DAAD4848DB9E}"/>
              </a:ext>
            </a:extLst>
          </p:cNvPr>
          <p:cNvSpPr/>
          <p:nvPr/>
        </p:nvSpPr>
        <p:spPr>
          <a:xfrm>
            <a:off x="704179" y="4833468"/>
            <a:ext cx="2201766" cy="1031332"/>
          </a:xfrm>
          <a:prstGeom prst="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solidFill>
                  <a:schemeClr val="bg1"/>
                </a:solidFill>
              </a:rPr>
              <a:t>Einsamkeit</a:t>
            </a:r>
          </a:p>
        </p:txBody>
      </p:sp>
      <p:sp>
        <p:nvSpPr>
          <p:cNvPr id="16" name="Rechteck 15">
            <a:extLst>
              <a:ext uri="{FF2B5EF4-FFF2-40B4-BE49-F238E27FC236}">
                <a16:creationId xmlns:a16="http://schemas.microsoft.com/office/drawing/2014/main" id="{6D879356-B411-5619-AE10-F0D98441626B}"/>
              </a:ext>
            </a:extLst>
          </p:cNvPr>
          <p:cNvSpPr/>
          <p:nvPr/>
        </p:nvSpPr>
        <p:spPr>
          <a:xfrm>
            <a:off x="926080" y="2041649"/>
            <a:ext cx="3396792" cy="989859"/>
          </a:xfrm>
          <a:prstGeom prst="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uNone/>
            </a:pPr>
            <a:r>
              <a:rPr lang="de-DE" sz="1600" kern="100" dirty="0">
                <a:solidFill>
                  <a:srgbClr val="202334"/>
                </a:solidFill>
                <a:ea typeface="Kantumruy Pro"/>
                <a:cs typeface="Times New Roman" panose="02020603050405020304" pitchFamily="18" charset="0"/>
              </a:rPr>
              <a:t>So klingt es beim Supermarkt an der Kasse…</a:t>
            </a:r>
          </a:p>
        </p:txBody>
      </p:sp>
      <p:sp>
        <p:nvSpPr>
          <p:cNvPr id="17" name="Rechteck 16">
            <a:extLst>
              <a:ext uri="{FF2B5EF4-FFF2-40B4-BE49-F238E27FC236}">
                <a16:creationId xmlns:a16="http://schemas.microsoft.com/office/drawing/2014/main" id="{87F8EAB2-98C3-366B-9A9D-22F578924002}"/>
              </a:ext>
            </a:extLst>
          </p:cNvPr>
          <p:cNvSpPr/>
          <p:nvPr/>
        </p:nvSpPr>
        <p:spPr>
          <a:xfrm>
            <a:off x="5742273" y="1830781"/>
            <a:ext cx="3133102" cy="1001840"/>
          </a:xfrm>
          <a:prstGeom prst="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kern="100" dirty="0">
                <a:solidFill>
                  <a:srgbClr val="202334"/>
                </a:solidFill>
                <a:ea typeface="Kantumruy Pro"/>
                <a:cs typeface="Times New Roman" panose="02020603050405020304" pitchFamily="18" charset="0"/>
              </a:rPr>
              <a:t>Freude</a:t>
            </a:r>
          </a:p>
        </p:txBody>
      </p:sp>
      <p:sp>
        <p:nvSpPr>
          <p:cNvPr id="21" name="Textfeld 20">
            <a:extLst>
              <a:ext uri="{FF2B5EF4-FFF2-40B4-BE49-F238E27FC236}">
                <a16:creationId xmlns:a16="http://schemas.microsoft.com/office/drawing/2014/main" id="{F06B2F69-FE1A-0A1B-AFCB-B0547B2ED8EB}"/>
              </a:ext>
            </a:extLst>
          </p:cNvPr>
          <p:cNvSpPr txBox="1"/>
          <p:nvPr/>
        </p:nvSpPr>
        <p:spPr>
          <a:xfrm>
            <a:off x="10154263" y="6572249"/>
            <a:ext cx="2037737" cy="261610"/>
          </a:xfrm>
          <a:prstGeom prst="rect">
            <a:avLst/>
          </a:prstGeom>
          <a:noFill/>
        </p:spPr>
        <p:txBody>
          <a:bodyPr wrap="none" rtlCol="0">
            <a:spAutoFit/>
          </a:bodyPr>
          <a:lstStyle/>
          <a:p>
            <a:r>
              <a:rPr lang="de-DE" sz="1100" dirty="0">
                <a:solidFill>
                  <a:schemeClr val="bg1"/>
                </a:solidFill>
              </a:rPr>
              <a:t>2. Doppelstunde – Erarbeitung 2</a:t>
            </a:r>
          </a:p>
        </p:txBody>
      </p:sp>
      <p:sp>
        <p:nvSpPr>
          <p:cNvPr id="2" name="Rechteck 1">
            <a:extLst>
              <a:ext uri="{FF2B5EF4-FFF2-40B4-BE49-F238E27FC236}">
                <a16:creationId xmlns:a16="http://schemas.microsoft.com/office/drawing/2014/main" id="{8EEBB259-AC31-B75B-2AEF-530BD8376B5B}"/>
              </a:ext>
            </a:extLst>
          </p:cNvPr>
          <p:cNvSpPr/>
          <p:nvPr/>
        </p:nvSpPr>
        <p:spPr>
          <a:xfrm>
            <a:off x="9101055" y="3031508"/>
            <a:ext cx="1948787" cy="914422"/>
          </a:xfrm>
          <a:prstGeom prst="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kern="100" dirty="0">
                <a:solidFill>
                  <a:srgbClr val="202334"/>
                </a:solidFill>
                <a:ea typeface="Kantumruy Pro"/>
                <a:cs typeface="Times New Roman" panose="02020603050405020304" pitchFamily="18" charset="0"/>
              </a:rPr>
              <a:t>Freundschaft</a:t>
            </a:r>
          </a:p>
        </p:txBody>
      </p:sp>
      <p:sp>
        <p:nvSpPr>
          <p:cNvPr id="5" name="Rechteck 4">
            <a:extLst>
              <a:ext uri="{FF2B5EF4-FFF2-40B4-BE49-F238E27FC236}">
                <a16:creationId xmlns:a16="http://schemas.microsoft.com/office/drawing/2014/main" id="{55EFE392-0A95-5B15-3339-F7E2EE6F105E}"/>
              </a:ext>
            </a:extLst>
          </p:cNvPr>
          <p:cNvSpPr/>
          <p:nvPr/>
        </p:nvSpPr>
        <p:spPr>
          <a:xfrm>
            <a:off x="8790114" y="4675575"/>
            <a:ext cx="2534806" cy="1233055"/>
          </a:xfrm>
          <a:prstGeom prst="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kern="100" dirty="0">
                <a:solidFill>
                  <a:srgbClr val="202334"/>
                </a:solidFill>
                <a:ea typeface="Kantumruy Pro"/>
                <a:cs typeface="Times New Roman" panose="02020603050405020304" pitchFamily="18" charset="0"/>
              </a:rPr>
              <a:t>Familie</a:t>
            </a:r>
          </a:p>
        </p:txBody>
      </p:sp>
      <p:sp>
        <p:nvSpPr>
          <p:cNvPr id="7" name="Rechteck 6">
            <a:extLst>
              <a:ext uri="{FF2B5EF4-FFF2-40B4-BE49-F238E27FC236}">
                <a16:creationId xmlns:a16="http://schemas.microsoft.com/office/drawing/2014/main" id="{9F712E90-6F42-8DD8-60E7-D805F9A94445}"/>
              </a:ext>
            </a:extLst>
          </p:cNvPr>
          <p:cNvSpPr/>
          <p:nvPr/>
        </p:nvSpPr>
        <p:spPr>
          <a:xfrm>
            <a:off x="4322872" y="3618509"/>
            <a:ext cx="3521945" cy="989859"/>
          </a:xfrm>
          <a:prstGeom prst="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kern="100" dirty="0">
                <a:solidFill>
                  <a:srgbClr val="202334"/>
                </a:solidFill>
                <a:ea typeface="Kantumruy Pro"/>
                <a:cs typeface="Times New Roman" panose="02020603050405020304" pitchFamily="18" charset="0"/>
              </a:rPr>
              <a:t>Zusammenhalt</a:t>
            </a:r>
          </a:p>
        </p:txBody>
      </p:sp>
      <p:sp>
        <p:nvSpPr>
          <p:cNvPr id="8" name="Rechteck 7">
            <a:extLst>
              <a:ext uri="{FF2B5EF4-FFF2-40B4-BE49-F238E27FC236}">
                <a16:creationId xmlns:a16="http://schemas.microsoft.com/office/drawing/2014/main" id="{A7EED334-230D-CB41-F507-0D1BF2CBB69B}"/>
              </a:ext>
            </a:extLst>
          </p:cNvPr>
          <p:cNvSpPr/>
          <p:nvPr/>
        </p:nvSpPr>
        <p:spPr>
          <a:xfrm>
            <a:off x="3372414" y="5333676"/>
            <a:ext cx="3396792" cy="989859"/>
          </a:xfrm>
          <a:prstGeom prst="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kern="100" dirty="0">
                <a:solidFill>
                  <a:srgbClr val="202334"/>
                </a:solidFill>
                <a:ea typeface="Kantumruy Pro"/>
                <a:cs typeface="Times New Roman" panose="02020603050405020304" pitchFamily="18" charset="0"/>
              </a:rPr>
              <a:t>Mein Leben als Fan von…</a:t>
            </a:r>
          </a:p>
        </p:txBody>
      </p:sp>
    </p:spTree>
    <p:extLst>
      <p:ext uri="{BB962C8B-B14F-4D97-AF65-F5344CB8AC3E}">
        <p14:creationId xmlns:p14="http://schemas.microsoft.com/office/powerpoint/2010/main" val="2324576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6C475B68-2465-DA89-1B6D-85C263284FE9}"/>
              </a:ext>
            </a:extLst>
          </p:cNvPr>
          <p:cNvSpPr>
            <a:spLocks noGrp="1"/>
          </p:cNvSpPr>
          <p:nvPr>
            <p:ph type="body"/>
          </p:nvPr>
        </p:nvSpPr>
        <p:spPr>
          <a:xfrm>
            <a:off x="1329060" y="1495546"/>
            <a:ext cx="9533880" cy="4998644"/>
          </a:xfrm>
        </p:spPr>
        <p:txBody>
          <a:bodyPr/>
          <a:lstStyle/>
          <a:p>
            <a:pPr marL="0" indent="0">
              <a:lnSpc>
                <a:spcPct val="150000"/>
              </a:lnSpc>
              <a:buNone/>
            </a:pPr>
            <a:r>
              <a:rPr lang="de-DE" sz="2000" dirty="0">
                <a:solidFill>
                  <a:schemeClr val="accent3">
                    <a:lumMod val="50000"/>
                  </a:schemeClr>
                </a:solidFill>
              </a:rPr>
              <a:t>Arbeitsauftrag       45 Min.</a:t>
            </a:r>
          </a:p>
          <a:p>
            <a:pPr marL="0" indent="0">
              <a:lnSpc>
                <a:spcPct val="100000"/>
              </a:lnSpc>
              <a:buNone/>
            </a:pPr>
            <a:r>
              <a:rPr lang="de-DE" sz="1600" kern="100" dirty="0">
                <a:solidFill>
                  <a:srgbClr val="202334"/>
                </a:solidFill>
                <a:ea typeface="Kantumruy Pro"/>
                <a:cs typeface="Times New Roman" panose="02020603050405020304" pitchFamily="18" charset="0"/>
              </a:rPr>
              <a:t>(1) „Entwickelt und performt eine interaktive Soundscape (maximal 2 Min.) zu einem Thema eurer Wahl. Folgende Elemente könnt ihr dafür verwenden:“</a:t>
            </a:r>
          </a:p>
          <a:p>
            <a:pPr>
              <a:lnSpc>
                <a:spcPct val="100000"/>
              </a:lnSpc>
              <a:spcBef>
                <a:spcPts val="400"/>
              </a:spcBef>
            </a:pPr>
            <a:r>
              <a:rPr lang="de-DE" sz="1400" kern="100" dirty="0">
                <a:solidFill>
                  <a:srgbClr val="202334"/>
                </a:solidFill>
                <a:ea typeface="Kantumruy Pro"/>
                <a:cs typeface="Times New Roman" panose="02020603050405020304" pitchFamily="18" charset="0"/>
              </a:rPr>
              <a:t>Sounds aus der </a:t>
            </a:r>
            <a:r>
              <a:rPr lang="de-DE" sz="1400" kern="100" dirty="0" err="1">
                <a:solidFill>
                  <a:srgbClr val="202334"/>
                </a:solidFill>
                <a:ea typeface="Kantumruy Pro"/>
                <a:cs typeface="Times New Roman" panose="02020603050405020304" pitchFamily="18" charset="0"/>
              </a:rPr>
              <a:t>Soundlibrary</a:t>
            </a:r>
            <a:r>
              <a:rPr lang="de-DE" sz="1400" kern="100" dirty="0">
                <a:solidFill>
                  <a:srgbClr val="202334"/>
                </a:solidFill>
                <a:ea typeface="Kantumruy Pro"/>
                <a:cs typeface="Times New Roman" panose="02020603050405020304" pitchFamily="18" charset="0"/>
              </a:rPr>
              <a:t> im Sonic Moves Creator</a:t>
            </a:r>
          </a:p>
          <a:p>
            <a:pPr>
              <a:lnSpc>
                <a:spcPct val="100000"/>
              </a:lnSpc>
              <a:spcBef>
                <a:spcPts val="400"/>
              </a:spcBef>
            </a:pPr>
            <a:r>
              <a:rPr lang="de-DE" sz="1400" kern="100" dirty="0">
                <a:solidFill>
                  <a:srgbClr val="202334"/>
                </a:solidFill>
                <a:ea typeface="Kantumruy Pro"/>
                <a:cs typeface="Times New Roman" panose="02020603050405020304" pitchFamily="18" charset="0"/>
              </a:rPr>
              <a:t>Eigene über die Sprachmemoapp aufgenommene Sounds und Samples</a:t>
            </a:r>
          </a:p>
          <a:p>
            <a:pPr>
              <a:lnSpc>
                <a:spcPct val="100000"/>
              </a:lnSpc>
              <a:spcBef>
                <a:spcPts val="400"/>
              </a:spcBef>
            </a:pPr>
            <a:r>
              <a:rPr lang="de-DE" sz="1400" kern="100" dirty="0">
                <a:solidFill>
                  <a:srgbClr val="202334"/>
                </a:solidFill>
                <a:ea typeface="Kantumruy Pro"/>
                <a:cs typeface="Times New Roman" panose="02020603050405020304" pitchFamily="18" charset="0"/>
              </a:rPr>
              <a:t>Hinterlegte Sounds der Lehrkraft im Sonic Moves Creator</a:t>
            </a:r>
          </a:p>
          <a:p>
            <a:pPr>
              <a:lnSpc>
                <a:spcPct val="100000"/>
              </a:lnSpc>
              <a:spcBef>
                <a:spcPts val="400"/>
              </a:spcBef>
            </a:pPr>
            <a:r>
              <a:rPr lang="de-DE" sz="1400" kern="100" dirty="0">
                <a:solidFill>
                  <a:srgbClr val="202334"/>
                </a:solidFill>
                <a:ea typeface="Kantumruy Pro"/>
                <a:cs typeface="Times New Roman" panose="02020603050405020304" pitchFamily="18" charset="0"/>
              </a:rPr>
              <a:t>Effekte und Filter von Sonic Moves</a:t>
            </a:r>
          </a:p>
          <a:p>
            <a:pPr marL="0" indent="0">
              <a:lnSpc>
                <a:spcPct val="100000"/>
              </a:lnSpc>
              <a:spcBef>
                <a:spcPts val="400"/>
              </a:spcBef>
              <a:buNone/>
            </a:pPr>
            <a:endParaRPr lang="de-DE" sz="1400" kern="100" dirty="0">
              <a:solidFill>
                <a:srgbClr val="202334"/>
              </a:solidFill>
              <a:ea typeface="Kantumruy Pro"/>
              <a:cs typeface="Times New Roman" panose="02020603050405020304" pitchFamily="18" charset="0"/>
            </a:endParaRPr>
          </a:p>
          <a:p>
            <a:pPr marL="0" indent="0">
              <a:lnSpc>
                <a:spcPct val="100000"/>
              </a:lnSpc>
              <a:buNone/>
            </a:pPr>
            <a:r>
              <a:rPr lang="de-DE" sz="1600" kern="100" dirty="0">
                <a:solidFill>
                  <a:srgbClr val="202334"/>
                </a:solidFill>
                <a:ea typeface="Kantumruy Pro"/>
                <a:cs typeface="Times New Roman" panose="02020603050405020304" pitchFamily="18" charset="0"/>
              </a:rPr>
              <a:t>(2) „Übt die Performance eurer Soundscape. Ladet sie dazu in den Sonic Moves Player. Hier gilt: Während der Performance steht eine Person vor dem iPad und steuert es. Die andere Person steht dahinter und spiegelt die Bewegungen der steuernden Person. Findet einen geeigneten Zeitpunkt in der Performance an dem ihr die Rollen tauscht.“</a:t>
            </a:r>
          </a:p>
          <a:p>
            <a:pPr marL="0" indent="0">
              <a:lnSpc>
                <a:spcPct val="100000"/>
              </a:lnSpc>
              <a:buNone/>
            </a:pPr>
            <a:r>
              <a:rPr lang="de-DE" sz="1600" kern="100" dirty="0">
                <a:solidFill>
                  <a:schemeClr val="accent3">
                    <a:lumMod val="50000"/>
                  </a:schemeClr>
                </a:solidFill>
                <a:ea typeface="Kantumruy Pro"/>
                <a:cs typeface="Times New Roman" panose="02020603050405020304" pitchFamily="18" charset="0"/>
              </a:rPr>
              <a:t>Kriterien für eine gelungene Performance:</a:t>
            </a:r>
          </a:p>
          <a:p>
            <a:pPr>
              <a:lnSpc>
                <a:spcPct val="100000"/>
              </a:lnSpc>
              <a:spcBef>
                <a:spcPts val="400"/>
              </a:spcBef>
            </a:pPr>
            <a:r>
              <a:rPr lang="de-DE" sz="1400" kern="100" dirty="0">
                <a:solidFill>
                  <a:srgbClr val="202334"/>
                </a:solidFill>
                <a:ea typeface="Kantumruy Pro"/>
                <a:cs typeface="Times New Roman" panose="02020603050405020304" pitchFamily="18" charset="0"/>
              </a:rPr>
              <a:t>Anfang und Ende der Performance sind klar sichtbar, davor und danach sind einige Sekunden Stille</a:t>
            </a:r>
          </a:p>
          <a:p>
            <a:pPr>
              <a:lnSpc>
                <a:spcPct val="100000"/>
              </a:lnSpc>
              <a:spcBef>
                <a:spcPts val="400"/>
              </a:spcBef>
            </a:pPr>
            <a:r>
              <a:rPr lang="de-DE" sz="1400" kern="100" dirty="0">
                <a:solidFill>
                  <a:srgbClr val="202334"/>
                </a:solidFill>
                <a:ea typeface="Kantumruy Pro"/>
                <a:cs typeface="Times New Roman" panose="02020603050405020304" pitchFamily="18" charset="0"/>
              </a:rPr>
              <a:t>Der Tausch der </a:t>
            </a:r>
            <a:r>
              <a:rPr lang="de-DE" sz="1400" kern="100" dirty="0" err="1">
                <a:solidFill>
                  <a:srgbClr val="202334"/>
                </a:solidFill>
                <a:ea typeface="Kantumruy Pro"/>
                <a:cs typeface="Times New Roman" panose="02020603050405020304" pitchFamily="18" charset="0"/>
              </a:rPr>
              <a:t>Partner:innen</a:t>
            </a:r>
            <a:r>
              <a:rPr lang="de-DE" sz="1400" kern="100" dirty="0">
                <a:solidFill>
                  <a:srgbClr val="202334"/>
                </a:solidFill>
                <a:ea typeface="Kantumruy Pro"/>
                <a:cs typeface="Times New Roman" panose="02020603050405020304" pitchFamily="18" charset="0"/>
              </a:rPr>
              <a:t> ist logisch in die Performance eingebaut</a:t>
            </a:r>
          </a:p>
          <a:p>
            <a:pPr>
              <a:lnSpc>
                <a:spcPct val="100000"/>
              </a:lnSpc>
              <a:spcBef>
                <a:spcPts val="400"/>
              </a:spcBef>
            </a:pPr>
            <a:r>
              <a:rPr lang="de-DE" sz="1400" kern="100" dirty="0">
                <a:solidFill>
                  <a:srgbClr val="202334"/>
                </a:solidFill>
                <a:ea typeface="Kantumruy Pro"/>
                <a:cs typeface="Times New Roman" panose="02020603050405020304" pitchFamily="18" charset="0"/>
              </a:rPr>
              <a:t>Die Bewegungen passen zu den Klängen</a:t>
            </a:r>
          </a:p>
          <a:p>
            <a:pPr>
              <a:lnSpc>
                <a:spcPct val="100000"/>
              </a:lnSpc>
              <a:spcBef>
                <a:spcPts val="400"/>
              </a:spcBef>
            </a:pPr>
            <a:r>
              <a:rPr lang="de-DE" sz="1400" kern="100" dirty="0">
                <a:solidFill>
                  <a:srgbClr val="202334"/>
                </a:solidFill>
                <a:ea typeface="Kantumruy Pro"/>
                <a:cs typeface="Times New Roman" panose="02020603050405020304" pitchFamily="18" charset="0"/>
              </a:rPr>
              <a:t>Das ausgewählte Thema wird hör – und sichtbar</a:t>
            </a:r>
          </a:p>
          <a:p>
            <a:pPr marL="0" indent="0">
              <a:lnSpc>
                <a:spcPct val="150000"/>
              </a:lnSpc>
              <a:buNone/>
            </a:pPr>
            <a:endParaRPr lang="de-DE" sz="1800" dirty="0"/>
          </a:p>
        </p:txBody>
      </p:sp>
      <p:pic>
        <p:nvPicPr>
          <p:cNvPr id="4" name="Grafik 3" descr="Uhr mit einfarbiger Füllung">
            <a:extLst>
              <a:ext uri="{FF2B5EF4-FFF2-40B4-BE49-F238E27FC236}">
                <a16:creationId xmlns:a16="http://schemas.microsoft.com/office/drawing/2014/main" id="{1558C6E4-1294-3874-2942-112A15269AE3}"/>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815082" y="1597072"/>
            <a:ext cx="373852" cy="373852"/>
          </a:xfrm>
          <a:prstGeom prst="rect">
            <a:avLst/>
          </a:prstGeom>
        </p:spPr>
      </p:pic>
      <p:sp>
        <p:nvSpPr>
          <p:cNvPr id="7" name="Textfeld 6">
            <a:extLst>
              <a:ext uri="{FF2B5EF4-FFF2-40B4-BE49-F238E27FC236}">
                <a16:creationId xmlns:a16="http://schemas.microsoft.com/office/drawing/2014/main" id="{8036586D-C666-1D9C-32C7-BD5C6BB7D05F}"/>
              </a:ext>
            </a:extLst>
          </p:cNvPr>
          <p:cNvSpPr txBox="1"/>
          <p:nvPr/>
        </p:nvSpPr>
        <p:spPr>
          <a:xfrm>
            <a:off x="10154263" y="6572249"/>
            <a:ext cx="2037737" cy="261610"/>
          </a:xfrm>
          <a:prstGeom prst="rect">
            <a:avLst/>
          </a:prstGeom>
          <a:noFill/>
        </p:spPr>
        <p:txBody>
          <a:bodyPr wrap="none" rtlCol="0">
            <a:spAutoFit/>
          </a:bodyPr>
          <a:lstStyle/>
          <a:p>
            <a:r>
              <a:rPr lang="de-DE" sz="1100" dirty="0">
                <a:solidFill>
                  <a:schemeClr val="bg1"/>
                </a:solidFill>
              </a:rPr>
              <a:t>2. Doppelstunde – Erarbeitung 2</a:t>
            </a:r>
          </a:p>
        </p:txBody>
      </p:sp>
    </p:spTree>
    <p:extLst>
      <p:ext uri="{BB962C8B-B14F-4D97-AF65-F5344CB8AC3E}">
        <p14:creationId xmlns:p14="http://schemas.microsoft.com/office/powerpoint/2010/main" val="4221600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04435E2C-4F0F-5548-EF72-892440C14889}"/>
              </a:ext>
            </a:extLst>
          </p:cNvPr>
          <p:cNvSpPr>
            <a:spLocks noGrp="1"/>
          </p:cNvSpPr>
          <p:nvPr>
            <p:ph type="body"/>
          </p:nvPr>
        </p:nvSpPr>
        <p:spPr>
          <a:xfrm>
            <a:off x="1329060" y="1899684"/>
            <a:ext cx="9533880" cy="4244040"/>
          </a:xfrm>
        </p:spPr>
        <p:txBody>
          <a:bodyPr/>
          <a:lstStyle/>
          <a:p>
            <a:pPr marL="0" indent="0">
              <a:lnSpc>
                <a:spcPct val="150000"/>
              </a:lnSpc>
              <a:buNone/>
            </a:pPr>
            <a:endParaRPr lang="de-DE" sz="1800" dirty="0">
              <a:solidFill>
                <a:schemeClr val="accent3">
                  <a:lumMod val="50000"/>
                </a:schemeClr>
              </a:solidFill>
              <a:effectLst/>
              <a:latin typeface="Kantumruy Pro"/>
              <a:ea typeface="Kantumruy Pro"/>
              <a:cs typeface="Times New Roman" panose="02020603050405020304" pitchFamily="18" charset="0"/>
            </a:endParaRPr>
          </a:p>
          <a:p>
            <a:pPr marL="0" indent="0">
              <a:lnSpc>
                <a:spcPct val="150000"/>
              </a:lnSpc>
              <a:buNone/>
            </a:pPr>
            <a:r>
              <a:rPr lang="de-DE" sz="1800" dirty="0">
                <a:solidFill>
                  <a:schemeClr val="accent3">
                    <a:lumMod val="50000"/>
                  </a:schemeClr>
                </a:solidFill>
                <a:effectLst/>
                <a:latin typeface="Kantumruy Pro"/>
                <a:ea typeface="Kantumruy Pro"/>
                <a:cs typeface="Times New Roman" panose="02020603050405020304" pitchFamily="18" charset="0"/>
              </a:rPr>
              <a:t>Arbeitsauftrag        15 Min.</a:t>
            </a:r>
          </a:p>
          <a:p>
            <a:pPr marL="0" indent="0">
              <a:lnSpc>
                <a:spcPct val="150000"/>
              </a:lnSpc>
              <a:buNone/>
            </a:pPr>
            <a:r>
              <a:rPr lang="de-DE" sz="1800" dirty="0">
                <a:solidFill>
                  <a:schemeClr val="bg1"/>
                </a:solidFill>
                <a:effectLst/>
                <a:latin typeface="Kantumruy Pro"/>
                <a:ea typeface="Kantumruy Pro"/>
                <a:cs typeface="Times New Roman" panose="02020603050405020304" pitchFamily="18" charset="0"/>
              </a:rPr>
              <a:t>Geht mit einem anderen Paar zusammen. Gebt einen Einblick in euren Arbeitsprozess und eure Konzeption der Performance. Wie weit seid ihr gekommen? Was fehlt euch noch? Gebt euch gegenseitig Anregungen und Tipps. Wenn ihr fertig seid, nehmt mit </a:t>
            </a:r>
            <a:r>
              <a:rPr lang="de-DE" sz="1800" dirty="0" err="1">
                <a:solidFill>
                  <a:schemeClr val="bg1"/>
                </a:solidFill>
                <a:effectLst/>
                <a:latin typeface="Kantumruy Pro"/>
                <a:ea typeface="Kantumruy Pro"/>
                <a:cs typeface="Times New Roman" panose="02020603050405020304" pitchFamily="18" charset="0"/>
              </a:rPr>
              <a:t>eurem:eurer</a:t>
            </a:r>
            <a:r>
              <a:rPr lang="de-DE" sz="1800" dirty="0">
                <a:solidFill>
                  <a:schemeClr val="bg1"/>
                </a:solidFill>
                <a:effectLst/>
                <a:latin typeface="Kantumruy Pro"/>
                <a:ea typeface="Kantumruy Pro"/>
                <a:cs typeface="Times New Roman" panose="02020603050405020304" pitchFamily="18" charset="0"/>
              </a:rPr>
              <a:t> </a:t>
            </a:r>
            <a:r>
              <a:rPr lang="de-DE" sz="1800" dirty="0" err="1">
                <a:solidFill>
                  <a:schemeClr val="bg1"/>
                </a:solidFill>
                <a:effectLst/>
                <a:latin typeface="Kantumruy Pro"/>
                <a:ea typeface="Kantumruy Pro"/>
                <a:cs typeface="Times New Roman" panose="02020603050405020304" pitchFamily="18" charset="0"/>
              </a:rPr>
              <a:t>Partner:in</a:t>
            </a:r>
            <a:r>
              <a:rPr lang="de-DE" sz="1800" dirty="0">
                <a:solidFill>
                  <a:schemeClr val="bg1"/>
                </a:solidFill>
                <a:effectLst/>
                <a:latin typeface="Kantumruy Pro"/>
                <a:ea typeface="Kantumruy Pro"/>
                <a:cs typeface="Times New Roman" panose="02020603050405020304" pitchFamily="18" charset="0"/>
              </a:rPr>
              <a:t> ein Sprachmemo auf, in dem ihr die wichtigsten Ideen zur Weiterarbeit festhaltet.</a:t>
            </a:r>
            <a:endParaRPr lang="de-DE" sz="1800" dirty="0">
              <a:solidFill>
                <a:schemeClr val="bg1"/>
              </a:solidFill>
            </a:endParaRPr>
          </a:p>
        </p:txBody>
      </p:sp>
      <p:pic>
        <p:nvPicPr>
          <p:cNvPr id="4" name="Grafik 3" descr="Uhr mit einfarbiger Füllung">
            <a:extLst>
              <a:ext uri="{FF2B5EF4-FFF2-40B4-BE49-F238E27FC236}">
                <a16:creationId xmlns:a16="http://schemas.microsoft.com/office/drawing/2014/main" id="{9CD2854D-9DBB-88C6-11FC-5DE99F23D2E3}"/>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2686494" y="2502292"/>
            <a:ext cx="373852" cy="373852"/>
          </a:xfrm>
          <a:prstGeom prst="rect">
            <a:avLst/>
          </a:prstGeom>
        </p:spPr>
      </p:pic>
      <p:sp>
        <p:nvSpPr>
          <p:cNvPr id="6" name="Textfeld 5">
            <a:extLst>
              <a:ext uri="{FF2B5EF4-FFF2-40B4-BE49-F238E27FC236}">
                <a16:creationId xmlns:a16="http://schemas.microsoft.com/office/drawing/2014/main" id="{CFAE17B2-496F-E3F2-B4FF-2C06DD7C600D}"/>
              </a:ext>
            </a:extLst>
          </p:cNvPr>
          <p:cNvSpPr txBox="1"/>
          <p:nvPr/>
        </p:nvSpPr>
        <p:spPr>
          <a:xfrm>
            <a:off x="9304991" y="6432650"/>
            <a:ext cx="2887009" cy="338554"/>
          </a:xfrm>
          <a:prstGeom prst="rect">
            <a:avLst/>
          </a:prstGeom>
          <a:noFill/>
        </p:spPr>
        <p:txBody>
          <a:bodyPr wrap="none" rtlCol="0">
            <a:spAutoFit/>
          </a:bodyPr>
          <a:lstStyle/>
          <a:p>
            <a:r>
              <a:rPr lang="de-DE" sz="1600" dirty="0">
                <a:solidFill>
                  <a:schemeClr val="bg1"/>
                </a:solidFill>
              </a:rPr>
              <a:t>2. Doppelstunde – Peerfeedback</a:t>
            </a:r>
          </a:p>
        </p:txBody>
      </p:sp>
    </p:spTree>
    <p:extLst>
      <p:ext uri="{BB962C8B-B14F-4D97-AF65-F5344CB8AC3E}">
        <p14:creationId xmlns:p14="http://schemas.microsoft.com/office/powerpoint/2010/main" val="2928557367"/>
      </p:ext>
    </p:extLst>
  </p:cSld>
  <p:clrMapOvr>
    <a:masterClrMapping/>
  </p:clrMapOvr>
</p:sld>
</file>

<file path=ppt/theme/theme1.xml><?xml version="1.0" encoding="utf-8"?>
<a:theme xmlns:a="http://schemas.openxmlformats.org/drawingml/2006/main" name="LD-Design">
  <a:themeElements>
    <a:clrScheme name="Lernen Digital">
      <a:dk1>
        <a:srgbClr val="202334"/>
      </a:dk1>
      <a:lt1>
        <a:srgbClr val="FFFFFF"/>
      </a:lt1>
      <a:dk2>
        <a:srgbClr val="000000"/>
      </a:dk2>
      <a:lt2>
        <a:srgbClr val="E8E8E8"/>
      </a:lt2>
      <a:accent1>
        <a:srgbClr val="00E5B6"/>
      </a:accent1>
      <a:accent2>
        <a:srgbClr val="FF3859"/>
      </a:accent2>
      <a:accent3>
        <a:srgbClr val="FF98FF"/>
      </a:accent3>
      <a:accent4>
        <a:srgbClr val="00B3FF"/>
      </a:accent4>
      <a:accent5>
        <a:srgbClr val="B4E0E8"/>
      </a:accent5>
      <a:accent6>
        <a:srgbClr val="202334"/>
      </a:accent6>
      <a:hlink>
        <a:srgbClr val="FF3859"/>
      </a:hlink>
      <a:folHlink>
        <a:srgbClr val="B4E0E8"/>
      </a:folHlink>
    </a:clrScheme>
    <a:fontScheme name="Lernen Digital">
      <a:majorFont>
        <a:latin typeface="Kantumruy Pro"/>
        <a:ea typeface=""/>
        <a:cs typeface=""/>
      </a:majorFont>
      <a:minorFont>
        <a:latin typeface="Kantumruy Pro"/>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LD-Design</Template>
  <TotalTime>0</TotalTime>
  <Words>1334</Words>
  <Application>Microsoft Macintosh PowerPoint</Application>
  <PresentationFormat>Breitbild</PresentationFormat>
  <Paragraphs>121</Paragraphs>
  <Slides>14</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14</vt:i4>
      </vt:variant>
    </vt:vector>
  </HeadingPairs>
  <TitlesOfParts>
    <vt:vector size="22" baseType="lpstr">
      <vt:lpstr>Arial Unicode MS</vt:lpstr>
      <vt:lpstr>Arial</vt:lpstr>
      <vt:lpstr>Calibri</vt:lpstr>
      <vt:lpstr>Kantumruy Pro</vt:lpstr>
      <vt:lpstr>Kantumruy Pro SemiBold</vt:lpstr>
      <vt:lpstr>Symbol</vt:lpstr>
      <vt:lpstr>Wingdings</vt:lpstr>
      <vt:lpstr>LD-Design</vt:lpstr>
      <vt:lpstr>Unterrichtseinheit „Sonic Moves“   Eine Liveperformance mit interaktiven Soundscapes gestalten </vt:lpstr>
      <vt:lpstr>PowerPoint-Präsentation</vt:lpstr>
      <vt:lpstr>PowerPoint-Präsentation</vt:lpstr>
      <vt:lpstr>PowerPoint-Präsentation</vt:lpstr>
      <vt:lpstr>PowerPoint-Präsentation</vt:lpstr>
      <vt:lpstr>PowerPoint-Präsentation</vt:lpstr>
      <vt:lpstr>Themenvorschläge für interaktive Soundscape</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 „Lorem ipsum dolor sit amet, consectetuer adipiscing elit. Aenean commodo ligula eget dolor. Aenean  sociis natoque penatibus.“</dc:title>
  <dc:subject/>
  <dc:creator>Philip Seufert</dc:creator>
  <dc:description/>
  <cp:lastModifiedBy>Kumus</cp:lastModifiedBy>
  <cp:revision>42</cp:revision>
  <dcterms:created xsi:type="dcterms:W3CDTF">2024-10-09T11:17:22Z</dcterms:created>
  <dcterms:modified xsi:type="dcterms:W3CDTF">2026-05-02T08:33:46Z</dcterms:modified>
  <dc:language>de-DE</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Breitbild</vt:lpwstr>
  </property>
  <property fmtid="{D5CDD505-2E9C-101B-9397-08002B2CF9AE}" pid="3" name="Slides">
    <vt:i4>5</vt:i4>
  </property>
</Properties>
</file>